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Lustria"/>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ustria-regular.fnt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62e70a02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462e70a02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62e70a0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462e70a029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62e70a02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462e70a02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62e70a02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462e70a029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62e70a0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462e70a02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457199" y="1295400"/>
            <a:ext cx="8228013" cy="1927225"/>
          </a:xfrm>
          <a:prstGeom prst="rect">
            <a:avLst/>
          </a:prstGeom>
          <a:noFill/>
          <a:ln>
            <a:noFill/>
          </a:ln>
        </p:spPr>
        <p:txBody>
          <a:bodyPr anchorCtr="0" anchor="b" bIns="0" lIns="91425" spcFirstLastPara="1" rIns="91425" wrap="square" tIns="0"/>
          <a:lstStyle>
            <a:lvl1pPr lvl="0" algn="ctr">
              <a:spcBef>
                <a:spcPts val="0"/>
              </a:spcBef>
              <a:spcAft>
                <a:spcPts val="0"/>
              </a:spcAft>
              <a:buClr>
                <a:schemeClr val="lt1"/>
              </a:buClr>
              <a:buSzPts val="6000"/>
              <a:buFont typeface="Lustria"/>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457199" y="3307976"/>
            <a:ext cx="8228013" cy="1066800"/>
          </a:xfrm>
          <a:prstGeom prst="rect">
            <a:avLst/>
          </a:prstGeom>
          <a:noFill/>
          <a:ln>
            <a:noFill/>
          </a:ln>
        </p:spPr>
        <p:txBody>
          <a:bodyPr anchorCtr="0" anchor="t" bIns="0" lIns="91425" spcFirstLastPara="1" rIns="91425" wrap="square" tIns="0"/>
          <a:lstStyle>
            <a:lvl1pPr lvl="0" algn="ctr">
              <a:spcBef>
                <a:spcPts val="300"/>
              </a:spcBef>
              <a:spcAft>
                <a:spcPts val="0"/>
              </a:spcAft>
              <a:buSzPts val="1620"/>
              <a:buNone/>
              <a:defRPr sz="1800">
                <a:solidFill>
                  <a:schemeClr val="lt1"/>
                </a:solidFill>
                <a:latin typeface="Lustria"/>
                <a:ea typeface="Lustria"/>
                <a:cs typeface="Lustria"/>
                <a:sym typeface="Lustria"/>
              </a:defRPr>
            </a:lvl1pPr>
            <a:lvl2pPr lvl="1" algn="ctr">
              <a:spcBef>
                <a:spcPts val="600"/>
              </a:spcBef>
              <a:spcAft>
                <a:spcPts val="0"/>
              </a:spcAft>
              <a:buSzPts val="1800"/>
              <a:buNone/>
              <a:defRPr>
                <a:solidFill>
                  <a:srgbClr val="888888"/>
                </a:solidFill>
              </a:defRPr>
            </a:lvl2pPr>
            <a:lvl3pPr lvl="2" algn="ctr">
              <a:spcBef>
                <a:spcPts val="600"/>
              </a:spcBef>
              <a:spcAft>
                <a:spcPts val="0"/>
              </a:spcAft>
              <a:buSzPts val="1620"/>
              <a:buNone/>
              <a:defRPr>
                <a:solidFill>
                  <a:srgbClr val="888888"/>
                </a:solidFill>
              </a:defRPr>
            </a:lvl3pPr>
            <a:lvl4pPr lvl="3" algn="ctr">
              <a:spcBef>
                <a:spcPts val="600"/>
              </a:spcBef>
              <a:spcAft>
                <a:spcPts val="0"/>
              </a:spcAft>
              <a:buSzPts val="1620"/>
              <a:buNone/>
              <a:defRPr>
                <a:solidFill>
                  <a:srgbClr val="888888"/>
                </a:solidFill>
              </a:defRPr>
            </a:lvl4pPr>
            <a:lvl5pPr lvl="4" algn="ctr">
              <a:spcBef>
                <a:spcPts val="600"/>
              </a:spcBef>
              <a:spcAft>
                <a:spcPts val="0"/>
              </a:spcAft>
              <a:buSzPts val="1620"/>
              <a:buNone/>
              <a:defRPr>
                <a:solidFill>
                  <a:srgbClr val="888888"/>
                </a:solidFill>
              </a:defRPr>
            </a:lvl5pPr>
            <a:lvl6pPr lvl="5" algn="ctr">
              <a:spcBef>
                <a:spcPts val="360"/>
              </a:spcBef>
              <a:spcAft>
                <a:spcPts val="0"/>
              </a:spcAft>
              <a:buSzPts val="1620"/>
              <a:buNone/>
              <a:defRPr>
                <a:solidFill>
                  <a:srgbClr val="888888"/>
                </a:solidFill>
              </a:defRPr>
            </a:lvl6pPr>
            <a:lvl7pPr lvl="6" algn="ctr">
              <a:spcBef>
                <a:spcPts val="360"/>
              </a:spcBef>
              <a:spcAft>
                <a:spcPts val="0"/>
              </a:spcAft>
              <a:buSzPts val="1620"/>
              <a:buNone/>
              <a:defRPr>
                <a:solidFill>
                  <a:srgbClr val="888888"/>
                </a:solidFill>
              </a:defRPr>
            </a:lvl7pPr>
            <a:lvl8pPr lvl="7" algn="ctr">
              <a:spcBef>
                <a:spcPts val="360"/>
              </a:spcBef>
              <a:spcAft>
                <a:spcPts val="0"/>
              </a:spcAft>
              <a:buSzPts val="1620"/>
              <a:buNone/>
              <a:defRPr>
                <a:solidFill>
                  <a:srgbClr val="888888"/>
                </a:solidFill>
              </a:defRPr>
            </a:lvl8pPr>
            <a:lvl9pPr lvl="8" algn="ctr">
              <a:spcBef>
                <a:spcPts val="360"/>
              </a:spcBef>
              <a:spcAft>
                <a:spcPts val="0"/>
              </a:spcAft>
              <a:buSzPts val="162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 name="Google Shape;17;p2"/>
          <p:cNvSpPr txBox="1"/>
          <p:nvPr/>
        </p:nvSpPr>
        <p:spPr>
          <a:xfrm>
            <a:off x="8292818" y="5804647"/>
            <a:ext cx="367088" cy="67710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4400" u="none" cap="none" strike="noStrike">
                <a:solidFill>
                  <a:schemeClr val="accent1"/>
                </a:solidFill>
                <a:latin typeface="Noto Sans Symbols"/>
                <a:ea typeface="Noto Sans Symbols"/>
                <a:cs typeface="Noto Sans Symbols"/>
                <a:sym typeface="Noto Sans Symbols"/>
              </a:rPr>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2"/>
          <p:cNvSpPr txBox="1"/>
          <p:nvPr>
            <p:ph type="title"/>
          </p:nvPr>
        </p:nvSpPr>
        <p:spPr>
          <a:xfrm>
            <a:off x="457199" y="381001"/>
            <a:ext cx="3509683" cy="2209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lt1"/>
              </a:buClr>
              <a:buSzPts val="4400"/>
              <a:buFont typeface="Lustria"/>
              <a:buNone/>
              <a:defRPr b="0"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a:off x="5029200" y="273050"/>
            <a:ext cx="3657600" cy="5853113"/>
          </a:xfrm>
          <a:prstGeom prst="rect">
            <a:avLst/>
          </a:prstGeom>
          <a:noFill/>
          <a:ln>
            <a:noFill/>
          </a:ln>
        </p:spPr>
        <p:txBody>
          <a:bodyPr anchorCtr="0" anchor="t" bIns="45700" lIns="91425" spcFirstLastPara="1" rIns="91425" wrap="square" tIns="45700"/>
          <a:lstStyle>
            <a:lvl1pPr indent="-354330" lvl="0" marL="457200" algn="l">
              <a:spcBef>
                <a:spcPts val="2000"/>
              </a:spcBef>
              <a:spcAft>
                <a:spcPts val="0"/>
              </a:spcAft>
              <a:buSzPts val="1980"/>
              <a:buChar char="•"/>
              <a:defRPr sz="2200"/>
            </a:lvl1pPr>
            <a:lvl2pPr indent="-342900" lvl="1" marL="914400" algn="l">
              <a:spcBef>
                <a:spcPts val="600"/>
              </a:spcBef>
              <a:spcAft>
                <a:spcPts val="0"/>
              </a:spcAft>
              <a:buSzPts val="1800"/>
              <a:buChar char="•"/>
              <a:defRPr sz="20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83" name="Google Shape;83;p12"/>
          <p:cNvSpPr txBox="1"/>
          <p:nvPr>
            <p:ph idx="2" type="body"/>
          </p:nvPr>
        </p:nvSpPr>
        <p:spPr>
          <a:xfrm>
            <a:off x="457199" y="2649071"/>
            <a:ext cx="3509683" cy="3388192"/>
          </a:xfrm>
          <a:prstGeom prst="rect">
            <a:avLst/>
          </a:prstGeom>
          <a:noFill/>
          <a:ln>
            <a:noFill/>
          </a:ln>
        </p:spPr>
        <p:txBody>
          <a:bodyPr anchorCtr="0" anchor="t" bIns="45700" lIns="91425" spcFirstLastPara="1" rIns="91425" wrap="square" tIns="45700"/>
          <a:lstStyle>
            <a:lvl1pPr indent="-228600" lvl="0" marL="457200" algn="l">
              <a:spcBef>
                <a:spcPts val="600"/>
              </a:spcBef>
              <a:spcAft>
                <a:spcPts val="0"/>
              </a:spcAft>
              <a:buSzPts val="1800"/>
              <a:buNone/>
              <a:defRPr sz="2000">
                <a:solidFill>
                  <a:schemeClr val="lt1"/>
                </a:solidFill>
              </a:defRPr>
            </a:lvl1pPr>
            <a:lvl2pPr indent="-228600" lvl="1" marL="914400" algn="l">
              <a:spcBef>
                <a:spcPts val="600"/>
              </a:spcBef>
              <a:spcAft>
                <a:spcPts val="0"/>
              </a:spcAft>
              <a:buSzPts val="1080"/>
              <a:buNone/>
              <a:defRPr sz="1200"/>
            </a:lvl2pPr>
            <a:lvl3pPr indent="-228600" lvl="2" marL="1371600" algn="l">
              <a:spcBef>
                <a:spcPts val="600"/>
              </a:spcBef>
              <a:spcAft>
                <a:spcPts val="0"/>
              </a:spcAft>
              <a:buSzPts val="900"/>
              <a:buNone/>
              <a:defRPr sz="1000"/>
            </a:lvl3pPr>
            <a:lvl4pPr indent="-228600" lvl="3" marL="1828800" algn="l">
              <a:spcBef>
                <a:spcPts val="600"/>
              </a:spcBef>
              <a:spcAft>
                <a:spcPts val="0"/>
              </a:spcAft>
              <a:buSzPts val="810"/>
              <a:buNone/>
              <a:defRPr sz="900"/>
            </a:lvl4pPr>
            <a:lvl5pPr indent="-228600" lvl="4" marL="2286000" algn="l">
              <a:spcBef>
                <a:spcPts val="600"/>
              </a:spcBef>
              <a:spcAft>
                <a:spcPts val="0"/>
              </a:spcAft>
              <a:buSzPts val="810"/>
              <a:buNone/>
              <a:defRPr sz="900"/>
            </a:lvl5pPr>
            <a:lvl6pPr indent="-228600" lvl="5" marL="2743200" algn="l">
              <a:spcBef>
                <a:spcPts val="180"/>
              </a:spcBef>
              <a:spcAft>
                <a:spcPts val="0"/>
              </a:spcAft>
              <a:buSzPts val="810"/>
              <a:buNone/>
              <a:defRPr sz="900"/>
            </a:lvl6pPr>
            <a:lvl7pPr indent="-228600" lvl="6" marL="3200400" algn="l">
              <a:spcBef>
                <a:spcPts val="180"/>
              </a:spcBef>
              <a:spcAft>
                <a:spcPts val="0"/>
              </a:spcAft>
              <a:buSzPts val="810"/>
              <a:buNone/>
              <a:defRPr sz="900"/>
            </a:lvl7pPr>
            <a:lvl8pPr indent="-228600" lvl="7" marL="3657600" algn="l">
              <a:spcBef>
                <a:spcPts val="180"/>
              </a:spcBef>
              <a:spcAft>
                <a:spcPts val="0"/>
              </a:spcAft>
              <a:buSzPts val="810"/>
              <a:buNone/>
              <a:defRPr sz="900"/>
            </a:lvl8pPr>
            <a:lvl9pPr indent="-228600" lvl="8" marL="4114800" algn="l">
              <a:spcBef>
                <a:spcPts val="180"/>
              </a:spcBef>
              <a:spcAft>
                <a:spcPts val="0"/>
              </a:spcAft>
              <a:buSzPts val="810"/>
              <a:buNone/>
              <a:defRPr sz="900"/>
            </a:lvl9pPr>
          </a:lstStyle>
          <a:p/>
        </p:txBody>
      </p:sp>
      <p:sp>
        <p:nvSpPr>
          <p:cNvPr id="84" name="Google Shape;84;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13"/>
          <p:cNvSpPr txBox="1"/>
          <p:nvPr>
            <p:ph type="title"/>
          </p:nvPr>
        </p:nvSpPr>
        <p:spPr>
          <a:xfrm>
            <a:off x="5051425" y="381001"/>
            <a:ext cx="3635375" cy="2209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4400"/>
              <a:buFont typeface="Lustria"/>
              <a:buNone/>
              <a:defRPr b="0"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3"/>
          <p:cNvSpPr txBox="1"/>
          <p:nvPr>
            <p:ph idx="1" type="body"/>
          </p:nvPr>
        </p:nvSpPr>
        <p:spPr>
          <a:xfrm>
            <a:off x="5051425" y="2649070"/>
            <a:ext cx="3635375" cy="3505667"/>
          </a:xfrm>
          <a:prstGeom prst="rect">
            <a:avLst/>
          </a:prstGeom>
          <a:noFill/>
          <a:ln>
            <a:noFill/>
          </a:ln>
        </p:spPr>
        <p:txBody>
          <a:bodyPr anchorCtr="0" anchor="t" bIns="45700" lIns="91425" spcFirstLastPara="1" rIns="91425" wrap="square" tIns="45700"/>
          <a:lstStyle>
            <a:lvl1pPr indent="-228600" lvl="0" marL="457200" algn="l">
              <a:spcBef>
                <a:spcPts val="600"/>
              </a:spcBef>
              <a:spcAft>
                <a:spcPts val="0"/>
              </a:spcAft>
              <a:buSzPts val="1800"/>
              <a:buNone/>
              <a:defRPr sz="2000">
                <a:solidFill>
                  <a:srgbClr val="595959"/>
                </a:solidFill>
              </a:defRPr>
            </a:lvl1pPr>
            <a:lvl2pPr indent="-228600" lvl="1" marL="914400" algn="l">
              <a:spcBef>
                <a:spcPts val="600"/>
              </a:spcBef>
              <a:spcAft>
                <a:spcPts val="0"/>
              </a:spcAft>
              <a:buSzPts val="1080"/>
              <a:buNone/>
              <a:defRPr sz="1200"/>
            </a:lvl2pPr>
            <a:lvl3pPr indent="-228600" lvl="2" marL="1371600" algn="l">
              <a:spcBef>
                <a:spcPts val="600"/>
              </a:spcBef>
              <a:spcAft>
                <a:spcPts val="0"/>
              </a:spcAft>
              <a:buSzPts val="900"/>
              <a:buNone/>
              <a:defRPr sz="1000"/>
            </a:lvl3pPr>
            <a:lvl4pPr indent="-228600" lvl="3" marL="1828800" algn="l">
              <a:spcBef>
                <a:spcPts val="600"/>
              </a:spcBef>
              <a:spcAft>
                <a:spcPts val="0"/>
              </a:spcAft>
              <a:buSzPts val="810"/>
              <a:buNone/>
              <a:defRPr sz="900"/>
            </a:lvl4pPr>
            <a:lvl5pPr indent="-228600" lvl="4" marL="2286000" algn="l">
              <a:spcBef>
                <a:spcPts val="600"/>
              </a:spcBef>
              <a:spcAft>
                <a:spcPts val="0"/>
              </a:spcAft>
              <a:buSzPts val="810"/>
              <a:buNone/>
              <a:defRPr sz="900"/>
            </a:lvl5pPr>
            <a:lvl6pPr indent="-228600" lvl="5" marL="2743200" algn="l">
              <a:spcBef>
                <a:spcPts val="180"/>
              </a:spcBef>
              <a:spcAft>
                <a:spcPts val="0"/>
              </a:spcAft>
              <a:buSzPts val="810"/>
              <a:buNone/>
              <a:defRPr sz="900"/>
            </a:lvl6pPr>
            <a:lvl7pPr indent="-228600" lvl="6" marL="3200400" algn="l">
              <a:spcBef>
                <a:spcPts val="180"/>
              </a:spcBef>
              <a:spcAft>
                <a:spcPts val="0"/>
              </a:spcAft>
              <a:buSzPts val="810"/>
              <a:buNone/>
              <a:defRPr sz="900"/>
            </a:lvl7pPr>
            <a:lvl8pPr indent="-228600" lvl="7" marL="3657600" algn="l">
              <a:spcBef>
                <a:spcPts val="180"/>
              </a:spcBef>
              <a:spcAft>
                <a:spcPts val="0"/>
              </a:spcAft>
              <a:buSzPts val="810"/>
              <a:buNone/>
              <a:defRPr sz="900"/>
            </a:lvl8pPr>
            <a:lvl9pPr indent="-228600" lvl="8" marL="4114800" algn="l">
              <a:spcBef>
                <a:spcPts val="180"/>
              </a:spcBef>
              <a:spcAft>
                <a:spcPts val="0"/>
              </a:spcAft>
              <a:buSzPts val="810"/>
              <a:buNone/>
              <a:defRPr sz="900"/>
            </a:lvl9pPr>
          </a:lstStyle>
          <a:p/>
        </p:txBody>
      </p:sp>
      <p:sp>
        <p:nvSpPr>
          <p:cNvPr id="90" name="Google Shape;90;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3" name="Google Shape;93;p13"/>
          <p:cNvSpPr/>
          <p:nvPr>
            <p:ph idx="2" type="pic"/>
          </p:nvPr>
        </p:nvSpPr>
        <p:spPr>
          <a:xfrm>
            <a:off x="228600" y="1143000"/>
            <a:ext cx="4267200" cy="4267200"/>
          </a:xfrm>
          <a:prstGeom prst="ellipse">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lstStyle>
            <a:lvl1pPr lvl="0" marR="0" rtl="0" algn="l">
              <a:spcBef>
                <a:spcPts val="2000"/>
              </a:spcBef>
              <a:spcAft>
                <a:spcPts val="0"/>
              </a:spcAft>
              <a:buClr>
                <a:schemeClr val="accent1"/>
              </a:buClr>
              <a:buSzPts val="1980"/>
              <a:buFont typeface="Noto Sans Symbols"/>
              <a:buNone/>
              <a:defRPr b="0" i="0" sz="2200" u="none" cap="none" strike="noStrike">
                <a:solidFill>
                  <a:schemeClr val="lt1"/>
                </a:solidFill>
                <a:latin typeface="Lustria"/>
                <a:ea typeface="Lustria"/>
                <a:cs typeface="Lustria"/>
                <a:sym typeface="Lustria"/>
              </a:defRPr>
            </a:lvl1pPr>
            <a:lvl2pPr lvl="1" marR="0" rtl="0" algn="l">
              <a:spcBef>
                <a:spcPts val="600"/>
              </a:spcBef>
              <a:spcAft>
                <a:spcPts val="0"/>
              </a:spcAft>
              <a:buClr>
                <a:srgbClr val="C0F942"/>
              </a:buClr>
              <a:buSzPts val="1800"/>
              <a:buFont typeface="Noto Sans Symbols"/>
              <a:buChar char="•"/>
              <a:defRPr b="0" i="0" sz="2000" u="none" cap="none" strike="noStrike">
                <a:solidFill>
                  <a:srgbClr val="595959"/>
                </a:solidFill>
                <a:latin typeface="Lustria"/>
                <a:ea typeface="Lustria"/>
                <a:cs typeface="Lustria"/>
                <a:sym typeface="Lustria"/>
              </a:defRPr>
            </a:lvl2pPr>
            <a:lvl3pPr lvl="2"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3pPr>
            <a:lvl4pPr lvl="3" marR="0" rtl="0" algn="l">
              <a:spcBef>
                <a:spcPts val="60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4pPr>
            <a:lvl5pPr lvl="4"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5pPr>
            <a:lvl6pPr lvl="5"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6pPr>
            <a:lvl7pPr lvl="6"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7pPr>
            <a:lvl8pPr lvl="7"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8pPr>
            <a:lvl9pPr lvl="8"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s with Caption">
  <p:cSld name="3 Pictures with Caption">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4"/>
          <p:cNvSpPr txBox="1"/>
          <p:nvPr>
            <p:ph type="title"/>
          </p:nvPr>
        </p:nvSpPr>
        <p:spPr>
          <a:xfrm>
            <a:off x="5051425" y="381001"/>
            <a:ext cx="3635375" cy="220980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4400"/>
              <a:buFont typeface="Lustria"/>
              <a:buNone/>
              <a:defRPr b="0" sz="4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 type="body"/>
          </p:nvPr>
        </p:nvSpPr>
        <p:spPr>
          <a:xfrm>
            <a:off x="5051425" y="2649070"/>
            <a:ext cx="3635375" cy="3505667"/>
          </a:xfrm>
          <a:prstGeom prst="rect">
            <a:avLst/>
          </a:prstGeom>
          <a:noFill/>
          <a:ln>
            <a:noFill/>
          </a:ln>
        </p:spPr>
        <p:txBody>
          <a:bodyPr anchorCtr="0" anchor="t" bIns="45700" lIns="91425" spcFirstLastPara="1" rIns="91425" wrap="square" tIns="45700"/>
          <a:lstStyle>
            <a:lvl1pPr indent="-228600" lvl="0" marL="457200" algn="l">
              <a:spcBef>
                <a:spcPts val="600"/>
              </a:spcBef>
              <a:spcAft>
                <a:spcPts val="0"/>
              </a:spcAft>
              <a:buSzPts val="1800"/>
              <a:buNone/>
              <a:defRPr sz="2000">
                <a:solidFill>
                  <a:srgbClr val="595959"/>
                </a:solidFill>
              </a:defRPr>
            </a:lvl1pPr>
            <a:lvl2pPr indent="-228600" lvl="1" marL="914400" algn="l">
              <a:spcBef>
                <a:spcPts val="600"/>
              </a:spcBef>
              <a:spcAft>
                <a:spcPts val="0"/>
              </a:spcAft>
              <a:buSzPts val="1080"/>
              <a:buNone/>
              <a:defRPr sz="1200"/>
            </a:lvl2pPr>
            <a:lvl3pPr indent="-228600" lvl="2" marL="1371600" algn="l">
              <a:spcBef>
                <a:spcPts val="600"/>
              </a:spcBef>
              <a:spcAft>
                <a:spcPts val="0"/>
              </a:spcAft>
              <a:buSzPts val="900"/>
              <a:buNone/>
              <a:defRPr sz="1000"/>
            </a:lvl3pPr>
            <a:lvl4pPr indent="-228600" lvl="3" marL="1828800" algn="l">
              <a:spcBef>
                <a:spcPts val="600"/>
              </a:spcBef>
              <a:spcAft>
                <a:spcPts val="0"/>
              </a:spcAft>
              <a:buSzPts val="810"/>
              <a:buNone/>
              <a:defRPr sz="900"/>
            </a:lvl4pPr>
            <a:lvl5pPr indent="-228600" lvl="4" marL="2286000" algn="l">
              <a:spcBef>
                <a:spcPts val="600"/>
              </a:spcBef>
              <a:spcAft>
                <a:spcPts val="0"/>
              </a:spcAft>
              <a:buSzPts val="810"/>
              <a:buNone/>
              <a:defRPr sz="900"/>
            </a:lvl5pPr>
            <a:lvl6pPr indent="-228600" lvl="5" marL="2743200" algn="l">
              <a:spcBef>
                <a:spcPts val="180"/>
              </a:spcBef>
              <a:spcAft>
                <a:spcPts val="0"/>
              </a:spcAft>
              <a:buSzPts val="810"/>
              <a:buNone/>
              <a:defRPr sz="900"/>
            </a:lvl6pPr>
            <a:lvl7pPr indent="-228600" lvl="6" marL="3200400" algn="l">
              <a:spcBef>
                <a:spcPts val="180"/>
              </a:spcBef>
              <a:spcAft>
                <a:spcPts val="0"/>
              </a:spcAft>
              <a:buSzPts val="810"/>
              <a:buNone/>
              <a:defRPr sz="900"/>
            </a:lvl7pPr>
            <a:lvl8pPr indent="-228600" lvl="7" marL="3657600" algn="l">
              <a:spcBef>
                <a:spcPts val="180"/>
              </a:spcBef>
              <a:spcAft>
                <a:spcPts val="0"/>
              </a:spcAft>
              <a:buSzPts val="810"/>
              <a:buNone/>
              <a:defRPr sz="900"/>
            </a:lvl8pPr>
            <a:lvl9pPr indent="-228600" lvl="8" marL="4114800" algn="l">
              <a:spcBef>
                <a:spcPts val="180"/>
              </a:spcBef>
              <a:spcAft>
                <a:spcPts val="0"/>
              </a:spcAft>
              <a:buSzPts val="810"/>
              <a:buNone/>
              <a:defRPr sz="900"/>
            </a:lvl9pPr>
          </a:lstStyle>
          <a:p/>
        </p:txBody>
      </p:sp>
      <p:sp>
        <p:nvSpPr>
          <p:cNvPr id="97" name="Google Shape;9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0" name="Google Shape;100;p14"/>
          <p:cNvSpPr/>
          <p:nvPr>
            <p:ph idx="2" type="pic"/>
          </p:nvPr>
        </p:nvSpPr>
        <p:spPr>
          <a:xfrm>
            <a:off x="990600" y="2590800"/>
            <a:ext cx="3505200" cy="3505200"/>
          </a:xfrm>
          <a:prstGeom prst="ellipse">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lstStyle>
            <a:lvl1pPr lvl="0" marR="0" rtl="0" algn="l">
              <a:spcBef>
                <a:spcPts val="2000"/>
              </a:spcBef>
              <a:spcAft>
                <a:spcPts val="0"/>
              </a:spcAft>
              <a:buClr>
                <a:schemeClr val="accent1"/>
              </a:buClr>
              <a:buSzPts val="1980"/>
              <a:buFont typeface="Noto Sans Symbols"/>
              <a:buNone/>
              <a:defRPr b="0" i="0" sz="2200" u="none" cap="none" strike="noStrike">
                <a:solidFill>
                  <a:schemeClr val="lt1"/>
                </a:solidFill>
                <a:latin typeface="Lustria"/>
                <a:ea typeface="Lustria"/>
                <a:cs typeface="Lustria"/>
                <a:sym typeface="Lustria"/>
              </a:defRPr>
            </a:lvl1pPr>
            <a:lvl2pPr lvl="1" marR="0" rtl="0" algn="l">
              <a:spcBef>
                <a:spcPts val="600"/>
              </a:spcBef>
              <a:spcAft>
                <a:spcPts val="0"/>
              </a:spcAft>
              <a:buClr>
                <a:srgbClr val="C0F942"/>
              </a:buClr>
              <a:buSzPts val="1800"/>
              <a:buFont typeface="Noto Sans Symbols"/>
              <a:buChar char="•"/>
              <a:defRPr b="0" i="0" sz="2000" u="none" cap="none" strike="noStrike">
                <a:solidFill>
                  <a:srgbClr val="595959"/>
                </a:solidFill>
                <a:latin typeface="Lustria"/>
                <a:ea typeface="Lustria"/>
                <a:cs typeface="Lustria"/>
                <a:sym typeface="Lustria"/>
              </a:defRPr>
            </a:lvl2pPr>
            <a:lvl3pPr lvl="2"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3pPr>
            <a:lvl4pPr lvl="3" marR="0" rtl="0" algn="l">
              <a:spcBef>
                <a:spcPts val="60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4pPr>
            <a:lvl5pPr lvl="4"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5pPr>
            <a:lvl6pPr lvl="5"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6pPr>
            <a:lvl7pPr lvl="6"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7pPr>
            <a:lvl8pPr lvl="7"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8pPr>
            <a:lvl9pPr lvl="8"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9pPr>
          </a:lstStyle>
          <a:p/>
        </p:txBody>
      </p:sp>
      <p:sp>
        <p:nvSpPr>
          <p:cNvPr id="101" name="Google Shape;101;p14"/>
          <p:cNvSpPr/>
          <p:nvPr>
            <p:ph idx="3" type="pic"/>
          </p:nvPr>
        </p:nvSpPr>
        <p:spPr>
          <a:xfrm>
            <a:off x="2479675" y="1260475"/>
            <a:ext cx="1254125" cy="1254125"/>
          </a:xfrm>
          <a:prstGeom prst="ellipse">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lstStyle>
            <a:lvl1pPr lvl="0" marR="0" rtl="0" algn="l">
              <a:spcBef>
                <a:spcPts val="2000"/>
              </a:spcBef>
              <a:spcAft>
                <a:spcPts val="0"/>
              </a:spcAft>
              <a:buClr>
                <a:schemeClr val="accent1"/>
              </a:buClr>
              <a:buSzPts val="1260"/>
              <a:buFont typeface="Noto Sans Symbols"/>
              <a:buNone/>
              <a:defRPr b="0" i="0" sz="1400" u="none" cap="none" strike="noStrike">
                <a:solidFill>
                  <a:schemeClr val="lt1"/>
                </a:solidFill>
                <a:latin typeface="Lustria"/>
                <a:ea typeface="Lustria"/>
                <a:cs typeface="Lustria"/>
                <a:sym typeface="Lustria"/>
              </a:defRPr>
            </a:lvl1pPr>
            <a:lvl2pPr lvl="1" marR="0" rtl="0" algn="l">
              <a:spcBef>
                <a:spcPts val="600"/>
              </a:spcBef>
              <a:spcAft>
                <a:spcPts val="0"/>
              </a:spcAft>
              <a:buClr>
                <a:srgbClr val="C0F942"/>
              </a:buClr>
              <a:buSzPts val="1800"/>
              <a:buFont typeface="Noto Sans Symbols"/>
              <a:buChar char="•"/>
              <a:defRPr b="0" i="0" sz="2000" u="none" cap="none" strike="noStrike">
                <a:solidFill>
                  <a:srgbClr val="595959"/>
                </a:solidFill>
                <a:latin typeface="Lustria"/>
                <a:ea typeface="Lustria"/>
                <a:cs typeface="Lustria"/>
                <a:sym typeface="Lustria"/>
              </a:defRPr>
            </a:lvl2pPr>
            <a:lvl3pPr lvl="2"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3pPr>
            <a:lvl4pPr lvl="3" marR="0" rtl="0" algn="l">
              <a:spcBef>
                <a:spcPts val="60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4pPr>
            <a:lvl5pPr lvl="4"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5pPr>
            <a:lvl6pPr lvl="5"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6pPr>
            <a:lvl7pPr lvl="6"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7pPr>
            <a:lvl8pPr lvl="7"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8pPr>
            <a:lvl9pPr lvl="8"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9pPr>
          </a:lstStyle>
          <a:p/>
        </p:txBody>
      </p:sp>
      <p:sp>
        <p:nvSpPr>
          <p:cNvPr id="102" name="Google Shape;102;p14"/>
          <p:cNvSpPr/>
          <p:nvPr>
            <p:ph idx="4" type="pic"/>
          </p:nvPr>
        </p:nvSpPr>
        <p:spPr>
          <a:xfrm>
            <a:off x="269875" y="762000"/>
            <a:ext cx="2092325" cy="2092325"/>
          </a:xfrm>
          <a:prstGeom prst="ellipse">
            <a:avLst/>
          </a:prstGeom>
          <a:noFill/>
          <a:ln cap="flat" cmpd="sng" w="28575">
            <a:solidFill>
              <a:schemeClr val="accent1"/>
            </a:solidFill>
            <a:prstDash val="solid"/>
            <a:round/>
            <a:headEnd len="sm" w="sm" type="none"/>
            <a:tailEnd len="sm" w="sm" type="none"/>
          </a:ln>
        </p:spPr>
        <p:txBody>
          <a:bodyPr anchorCtr="0" anchor="t" bIns="45700" lIns="91425" spcFirstLastPara="1" rIns="91425" wrap="square" tIns="45700"/>
          <a:lstStyle>
            <a:lvl1pPr lvl="0" marR="0" rtl="0" algn="l">
              <a:spcBef>
                <a:spcPts val="2000"/>
              </a:spcBef>
              <a:spcAft>
                <a:spcPts val="0"/>
              </a:spcAft>
              <a:buClr>
                <a:schemeClr val="accent1"/>
              </a:buClr>
              <a:buSzPts val="1620"/>
              <a:buFont typeface="Noto Sans Symbols"/>
              <a:buNone/>
              <a:defRPr b="0" i="0" sz="1800" u="none" cap="none" strike="noStrike">
                <a:solidFill>
                  <a:schemeClr val="lt1"/>
                </a:solidFill>
                <a:latin typeface="Lustria"/>
                <a:ea typeface="Lustria"/>
                <a:cs typeface="Lustria"/>
                <a:sym typeface="Lustria"/>
              </a:defRPr>
            </a:lvl1pPr>
            <a:lvl2pPr lvl="1" marR="0" rtl="0" algn="l">
              <a:spcBef>
                <a:spcPts val="600"/>
              </a:spcBef>
              <a:spcAft>
                <a:spcPts val="0"/>
              </a:spcAft>
              <a:buClr>
                <a:srgbClr val="C0F942"/>
              </a:buClr>
              <a:buSzPts val="1800"/>
              <a:buFont typeface="Noto Sans Symbols"/>
              <a:buChar char="•"/>
              <a:defRPr b="0" i="0" sz="2000" u="none" cap="none" strike="noStrike">
                <a:solidFill>
                  <a:srgbClr val="595959"/>
                </a:solidFill>
                <a:latin typeface="Lustria"/>
                <a:ea typeface="Lustria"/>
                <a:cs typeface="Lustria"/>
                <a:sym typeface="Lustria"/>
              </a:defRPr>
            </a:lvl2pPr>
            <a:lvl3pPr lvl="2"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3pPr>
            <a:lvl4pPr lvl="3" marR="0" rtl="0" algn="l">
              <a:spcBef>
                <a:spcPts val="60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4pPr>
            <a:lvl5pPr lvl="4"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5pPr>
            <a:lvl6pPr lvl="5"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6pPr>
            <a:lvl7pPr lvl="6"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7pPr>
            <a:lvl8pPr lvl="7"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8pPr>
            <a:lvl9pPr lvl="8"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03" name="Shape 103"/>
        <p:cNvGrpSpPr/>
        <p:nvPr/>
      </p:nvGrpSpPr>
      <p:grpSpPr>
        <a:xfrm>
          <a:off x="0" y="0"/>
          <a:ext cx="0" cy="0"/>
          <a:chOff x="0" y="0"/>
          <a:chExt cx="0" cy="0"/>
        </a:xfrm>
      </p:grpSpPr>
      <p:sp>
        <p:nvSpPr>
          <p:cNvPr id="104" name="Google Shape;104;p15"/>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5"/>
          <p:cNvSpPr txBox="1"/>
          <p:nvPr>
            <p:ph idx="1" type="body"/>
          </p:nvPr>
        </p:nvSpPr>
        <p:spPr>
          <a:xfrm rot="5400000">
            <a:off x="2836769" y="188819"/>
            <a:ext cx="3468875" cy="8228013"/>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a:lvl1pPr>
            <a:lvl2pPr indent="-331469" lvl="1" marL="914400" algn="l">
              <a:spcBef>
                <a:spcPts val="600"/>
              </a:spcBef>
              <a:spcAft>
                <a:spcPts val="0"/>
              </a:spcAft>
              <a:buSzPts val="1620"/>
              <a:buChar char="•"/>
              <a:defRPr/>
            </a:lvl2pPr>
            <a:lvl3pPr indent="-331469" lvl="2" marL="1371600" algn="l">
              <a:spcBef>
                <a:spcPts val="600"/>
              </a:spcBef>
              <a:spcAft>
                <a:spcPts val="0"/>
              </a:spcAft>
              <a:buSzPts val="1620"/>
              <a:buChar char="•"/>
              <a:defRPr/>
            </a:lvl3pPr>
            <a:lvl4pPr indent="-331469" lvl="3" marL="1828800" algn="l">
              <a:spcBef>
                <a:spcPts val="600"/>
              </a:spcBef>
              <a:spcAft>
                <a:spcPts val="0"/>
              </a:spcAft>
              <a:buSzPts val="1620"/>
              <a:buChar char="•"/>
              <a:defRPr/>
            </a:lvl4pPr>
            <a:lvl5pPr indent="-331470" lvl="4" marL="2286000" algn="l">
              <a:spcBef>
                <a:spcPts val="600"/>
              </a:spcBef>
              <a:spcAft>
                <a:spcPts val="0"/>
              </a:spcAft>
              <a:buSzPts val="1620"/>
              <a:buChar char="•"/>
              <a:defRPr/>
            </a:lvl5pPr>
            <a:lvl6pPr indent="-331470" lvl="5" marL="2743200" algn="l">
              <a:spcBef>
                <a:spcPts val="360"/>
              </a:spcBef>
              <a:spcAft>
                <a:spcPts val="0"/>
              </a:spcAft>
              <a:buSzPts val="1620"/>
              <a:buChar char="•"/>
              <a:defRPr/>
            </a:lvl6pPr>
            <a:lvl7pPr indent="-331470" lvl="6" marL="3200400" algn="l">
              <a:spcBef>
                <a:spcPts val="360"/>
              </a:spcBef>
              <a:spcAft>
                <a:spcPts val="0"/>
              </a:spcAft>
              <a:buSzPts val="1620"/>
              <a:buChar char="•"/>
              <a:defRPr/>
            </a:lvl7pPr>
            <a:lvl8pPr indent="-331470" lvl="7" marL="3657600" algn="l">
              <a:spcBef>
                <a:spcPts val="360"/>
              </a:spcBef>
              <a:spcAft>
                <a:spcPts val="0"/>
              </a:spcAft>
              <a:buSzPts val="1620"/>
              <a:buChar char="•"/>
              <a:defRPr/>
            </a:lvl8pPr>
            <a:lvl9pPr indent="-331470" lvl="8" marL="4114800" algn="l">
              <a:spcBef>
                <a:spcPts val="360"/>
              </a:spcBef>
              <a:spcAft>
                <a:spcPts val="0"/>
              </a:spcAft>
              <a:buSzPts val="1620"/>
              <a:buChar char="•"/>
              <a:defRPr/>
            </a:lvl9pPr>
          </a:lstStyle>
          <a:p/>
        </p:txBody>
      </p:sp>
      <p:sp>
        <p:nvSpPr>
          <p:cNvPr id="106" name="Google Shape;10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6"/>
          <p:cNvSpPr txBox="1"/>
          <p:nvPr>
            <p:ph type="title"/>
          </p:nvPr>
        </p:nvSpPr>
        <p:spPr>
          <a:xfrm rot="5400000">
            <a:off x="4922837" y="2438400"/>
            <a:ext cx="5851525" cy="1524000"/>
          </a:xfrm>
          <a:prstGeom prst="rect">
            <a:avLst/>
          </a:prstGeom>
          <a:noFill/>
          <a:ln>
            <a:noFill/>
          </a:ln>
        </p:spPr>
        <p:txBody>
          <a:bodyPr anchorCtr="0" anchor="t"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6"/>
          <p:cNvSpPr txBox="1"/>
          <p:nvPr>
            <p:ph idx="1" type="body"/>
          </p:nvPr>
        </p:nvSpPr>
        <p:spPr>
          <a:xfrm rot="5400000">
            <a:off x="659279" y="214780"/>
            <a:ext cx="5615642" cy="601980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a:lvl1pPr>
            <a:lvl2pPr indent="-331469" lvl="1" marL="914400" algn="l">
              <a:spcBef>
                <a:spcPts val="600"/>
              </a:spcBef>
              <a:spcAft>
                <a:spcPts val="0"/>
              </a:spcAft>
              <a:buSzPts val="1620"/>
              <a:buChar char="•"/>
              <a:defRPr/>
            </a:lvl2pPr>
            <a:lvl3pPr indent="-331469" lvl="2" marL="1371600" algn="l">
              <a:spcBef>
                <a:spcPts val="600"/>
              </a:spcBef>
              <a:spcAft>
                <a:spcPts val="0"/>
              </a:spcAft>
              <a:buSzPts val="1620"/>
              <a:buChar char="•"/>
              <a:defRPr/>
            </a:lvl3pPr>
            <a:lvl4pPr indent="-331469" lvl="3" marL="1828800" algn="l">
              <a:spcBef>
                <a:spcPts val="600"/>
              </a:spcBef>
              <a:spcAft>
                <a:spcPts val="0"/>
              </a:spcAft>
              <a:buSzPts val="1620"/>
              <a:buChar char="•"/>
              <a:defRPr/>
            </a:lvl4pPr>
            <a:lvl5pPr indent="-331470" lvl="4" marL="2286000" algn="l">
              <a:spcBef>
                <a:spcPts val="600"/>
              </a:spcBef>
              <a:spcAft>
                <a:spcPts val="0"/>
              </a:spcAft>
              <a:buSzPts val="1620"/>
              <a:buChar char="•"/>
              <a:defRPr/>
            </a:lvl5pPr>
            <a:lvl6pPr indent="-331470" lvl="5" marL="2743200" algn="l">
              <a:spcBef>
                <a:spcPts val="360"/>
              </a:spcBef>
              <a:spcAft>
                <a:spcPts val="0"/>
              </a:spcAft>
              <a:buSzPts val="1620"/>
              <a:buChar char="•"/>
              <a:defRPr/>
            </a:lvl6pPr>
            <a:lvl7pPr indent="-331470" lvl="6" marL="3200400" algn="l">
              <a:spcBef>
                <a:spcPts val="360"/>
              </a:spcBef>
              <a:spcAft>
                <a:spcPts val="0"/>
              </a:spcAft>
              <a:buSzPts val="1620"/>
              <a:buChar char="•"/>
              <a:defRPr/>
            </a:lvl7pPr>
            <a:lvl8pPr indent="-331470" lvl="7" marL="3657600" algn="l">
              <a:spcBef>
                <a:spcPts val="360"/>
              </a:spcBef>
              <a:spcAft>
                <a:spcPts val="0"/>
              </a:spcAft>
              <a:buSzPts val="1620"/>
              <a:buChar char="•"/>
              <a:defRPr/>
            </a:lvl8pPr>
            <a:lvl9pPr indent="-331470" lvl="8" marL="4114800" algn="l">
              <a:spcBef>
                <a:spcPts val="360"/>
              </a:spcBef>
              <a:spcAft>
                <a:spcPts val="0"/>
              </a:spcAft>
              <a:buSzPts val="1620"/>
              <a:buChar char="•"/>
              <a:defRPr/>
            </a:lvl9pPr>
          </a:lstStyle>
          <a:p/>
        </p:txBody>
      </p:sp>
      <p:sp>
        <p:nvSpPr>
          <p:cNvPr id="112" name="Google Shape;1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6"/>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p:cSld name="Closing">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7"/>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739775" y="2770094"/>
            <a:ext cx="7662864" cy="3267169"/>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a:lvl1pPr>
            <a:lvl2pPr indent="-331469" lvl="1" marL="914400" algn="l">
              <a:spcBef>
                <a:spcPts val="600"/>
              </a:spcBef>
              <a:spcAft>
                <a:spcPts val="0"/>
              </a:spcAft>
              <a:buSzPts val="1620"/>
              <a:buChar char="•"/>
              <a:defRPr/>
            </a:lvl2pPr>
            <a:lvl3pPr indent="-331469" lvl="2" marL="1371600" algn="l">
              <a:spcBef>
                <a:spcPts val="600"/>
              </a:spcBef>
              <a:spcAft>
                <a:spcPts val="0"/>
              </a:spcAft>
              <a:buSzPts val="1620"/>
              <a:buChar char="•"/>
              <a:defRPr/>
            </a:lvl3pPr>
            <a:lvl4pPr indent="-331469" lvl="3" marL="1828800" algn="l">
              <a:spcBef>
                <a:spcPts val="600"/>
              </a:spcBef>
              <a:spcAft>
                <a:spcPts val="0"/>
              </a:spcAft>
              <a:buSzPts val="1620"/>
              <a:buChar char="•"/>
              <a:defRPr/>
            </a:lvl4pPr>
            <a:lvl5pPr indent="-331470" lvl="4" marL="2286000" algn="l">
              <a:spcBef>
                <a:spcPts val="600"/>
              </a:spcBef>
              <a:spcAft>
                <a:spcPts val="0"/>
              </a:spcAft>
              <a:buSzPts val="1620"/>
              <a:buChar char="•"/>
              <a:defRPr/>
            </a:lvl5pPr>
            <a:lvl6pPr indent="-331470" lvl="5" marL="2743200" algn="l">
              <a:spcBef>
                <a:spcPts val="360"/>
              </a:spcBef>
              <a:spcAft>
                <a:spcPts val="0"/>
              </a:spcAft>
              <a:buSzPts val="1620"/>
              <a:buChar char="•"/>
              <a:defRPr/>
            </a:lvl6pPr>
            <a:lvl7pPr indent="-331470" lvl="6" marL="3200400" algn="l">
              <a:spcBef>
                <a:spcPts val="360"/>
              </a:spcBef>
              <a:spcAft>
                <a:spcPts val="0"/>
              </a:spcAft>
              <a:buSzPts val="1620"/>
              <a:buChar char="•"/>
              <a:defRPr/>
            </a:lvl7pPr>
            <a:lvl8pPr indent="-331470" lvl="7" marL="3657600" algn="l">
              <a:spcBef>
                <a:spcPts val="360"/>
              </a:spcBef>
              <a:spcAft>
                <a:spcPts val="0"/>
              </a:spcAft>
              <a:buSzPts val="1620"/>
              <a:buChar char="•"/>
              <a:defRPr/>
            </a:lvl8pPr>
            <a:lvl9pPr indent="-331470" lvl="8" marL="4114800" algn="l">
              <a:spcBef>
                <a:spcPts val="360"/>
              </a:spcBef>
              <a:spcAft>
                <a:spcPts val="0"/>
              </a:spcAft>
              <a:buSzPts val="1620"/>
              <a:buChar char="•"/>
              <a:defRPr/>
            </a:lvl9pPr>
          </a:lstStyle>
          <a:p/>
        </p:txBody>
      </p:sp>
      <p:sp>
        <p:nvSpPr>
          <p:cNvPr id="21" name="Google Shape;21;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457200" y="2236694"/>
            <a:ext cx="6400800" cy="1362075"/>
          </a:xfrm>
          <a:prstGeom prst="rect">
            <a:avLst/>
          </a:prstGeom>
          <a:noFill/>
          <a:ln>
            <a:noFill/>
          </a:ln>
        </p:spPr>
        <p:txBody>
          <a:bodyPr anchorCtr="0" anchor="b" bIns="45700" lIns="91425" spcFirstLastPara="1" rIns="91425" wrap="square" tIns="45700"/>
          <a:lstStyle>
            <a:lvl1pPr lvl="0" algn="r">
              <a:spcBef>
                <a:spcPts val="0"/>
              </a:spcBef>
              <a:spcAft>
                <a:spcPts val="0"/>
              </a:spcAft>
              <a:buClr>
                <a:schemeClr val="lt1"/>
              </a:buClr>
              <a:buSzPts val="4600"/>
              <a:buFont typeface="Lustria"/>
              <a:buNone/>
              <a:defRPr b="0" sz="4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txBox="1"/>
          <p:nvPr>
            <p:ph idx="1" type="body"/>
          </p:nvPr>
        </p:nvSpPr>
        <p:spPr>
          <a:xfrm>
            <a:off x="1676399" y="3609695"/>
            <a:ext cx="5181601" cy="1500187"/>
          </a:xfrm>
          <a:prstGeom prst="rect">
            <a:avLst/>
          </a:prstGeom>
          <a:noFill/>
          <a:ln>
            <a:noFill/>
          </a:ln>
        </p:spPr>
        <p:txBody>
          <a:bodyPr anchorCtr="0" anchor="t" bIns="45700" lIns="91425" spcFirstLastPara="1" rIns="91425" wrap="square" tIns="45700"/>
          <a:lstStyle>
            <a:lvl1pPr indent="-228600" lvl="0" marL="457200" algn="r">
              <a:spcBef>
                <a:spcPts val="300"/>
              </a:spcBef>
              <a:spcAft>
                <a:spcPts val="0"/>
              </a:spcAft>
              <a:buSzPts val="1620"/>
              <a:buNone/>
              <a:defRPr sz="1800">
                <a:solidFill>
                  <a:schemeClr val="lt1"/>
                </a:solidFill>
              </a:defRPr>
            </a:lvl1pPr>
            <a:lvl2pPr indent="-228600" lvl="1" marL="914400" algn="l">
              <a:spcBef>
                <a:spcPts val="600"/>
              </a:spcBef>
              <a:spcAft>
                <a:spcPts val="0"/>
              </a:spcAft>
              <a:buSzPts val="1620"/>
              <a:buNone/>
              <a:defRPr sz="1800">
                <a:solidFill>
                  <a:srgbClr val="888888"/>
                </a:solidFill>
              </a:defRPr>
            </a:lvl2pPr>
            <a:lvl3pPr indent="-228600" lvl="2" marL="1371600" algn="l">
              <a:spcBef>
                <a:spcPts val="600"/>
              </a:spcBef>
              <a:spcAft>
                <a:spcPts val="0"/>
              </a:spcAft>
              <a:buSzPts val="1440"/>
              <a:buNone/>
              <a:defRPr sz="1600">
                <a:solidFill>
                  <a:srgbClr val="888888"/>
                </a:solidFill>
              </a:defRPr>
            </a:lvl3pPr>
            <a:lvl4pPr indent="-228600" lvl="3" marL="1828800" algn="l">
              <a:spcBef>
                <a:spcPts val="600"/>
              </a:spcBef>
              <a:spcAft>
                <a:spcPts val="0"/>
              </a:spcAft>
              <a:buSzPts val="1260"/>
              <a:buNone/>
              <a:defRPr sz="1400">
                <a:solidFill>
                  <a:srgbClr val="888888"/>
                </a:solidFill>
              </a:defRPr>
            </a:lvl4pPr>
            <a:lvl5pPr indent="-228600" lvl="4" marL="2286000" algn="l">
              <a:spcBef>
                <a:spcPts val="600"/>
              </a:spcBef>
              <a:spcAft>
                <a:spcPts val="0"/>
              </a:spcAft>
              <a:buSzPts val="1260"/>
              <a:buNone/>
              <a:defRPr sz="1400">
                <a:solidFill>
                  <a:srgbClr val="888888"/>
                </a:solidFill>
              </a:defRPr>
            </a:lvl5pPr>
            <a:lvl6pPr indent="-228600" lvl="5" marL="2743200" algn="l">
              <a:spcBef>
                <a:spcPts val="280"/>
              </a:spcBef>
              <a:spcAft>
                <a:spcPts val="0"/>
              </a:spcAft>
              <a:buSzPts val="1260"/>
              <a:buNone/>
              <a:defRPr sz="1400">
                <a:solidFill>
                  <a:srgbClr val="888888"/>
                </a:solidFill>
              </a:defRPr>
            </a:lvl6pPr>
            <a:lvl7pPr indent="-228600" lvl="6" marL="3200400" algn="l">
              <a:spcBef>
                <a:spcPts val="280"/>
              </a:spcBef>
              <a:spcAft>
                <a:spcPts val="0"/>
              </a:spcAft>
              <a:buSzPts val="1260"/>
              <a:buNone/>
              <a:defRPr sz="1400">
                <a:solidFill>
                  <a:srgbClr val="888888"/>
                </a:solidFill>
              </a:defRPr>
            </a:lvl7pPr>
            <a:lvl8pPr indent="-228600" lvl="7" marL="3657600" algn="l">
              <a:spcBef>
                <a:spcPts val="280"/>
              </a:spcBef>
              <a:spcAft>
                <a:spcPts val="0"/>
              </a:spcAft>
              <a:buSzPts val="1260"/>
              <a:buNone/>
              <a:defRPr sz="1400">
                <a:solidFill>
                  <a:srgbClr val="888888"/>
                </a:solidFill>
              </a:defRPr>
            </a:lvl8pPr>
            <a:lvl9pPr indent="-228600" lvl="8" marL="4114800" algn="l">
              <a:spcBef>
                <a:spcPts val="280"/>
              </a:spcBef>
              <a:spcAft>
                <a:spcPts val="0"/>
              </a:spcAft>
              <a:buSzPts val="1260"/>
              <a:buNone/>
              <a:defRPr sz="1400">
                <a:solidFill>
                  <a:srgbClr val="888888"/>
                </a:solidFill>
              </a:defRPr>
            </a:lvl9pPr>
          </a:lstStyle>
          <a:p/>
        </p:txBody>
      </p:sp>
      <p:sp>
        <p:nvSpPr>
          <p:cNvPr id="27" name="Google Shape;27;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7238999" y="6356350"/>
            <a:ext cx="1446213"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sz="1100">
                <a:solidFill>
                  <a:schemeClr val="lt1"/>
                </a:solidFill>
                <a:latin typeface="Lustria"/>
                <a:ea typeface="Lustria"/>
                <a:cs typeface="Lustria"/>
                <a:sym typeface="Lustria"/>
              </a:defRPr>
            </a:lvl1pPr>
            <a:lvl2pPr indent="0" lvl="1" marL="0" algn="ctr">
              <a:spcBef>
                <a:spcPts val="0"/>
              </a:spcBef>
              <a:buNone/>
              <a:defRPr b="1" sz="1100">
                <a:solidFill>
                  <a:schemeClr val="lt1"/>
                </a:solidFill>
                <a:latin typeface="Lustria"/>
                <a:ea typeface="Lustria"/>
                <a:cs typeface="Lustria"/>
                <a:sym typeface="Lustria"/>
              </a:defRPr>
            </a:lvl2pPr>
            <a:lvl3pPr indent="0" lvl="2" marL="0" algn="ctr">
              <a:spcBef>
                <a:spcPts val="0"/>
              </a:spcBef>
              <a:buNone/>
              <a:defRPr b="1" sz="1100">
                <a:solidFill>
                  <a:schemeClr val="lt1"/>
                </a:solidFill>
                <a:latin typeface="Lustria"/>
                <a:ea typeface="Lustria"/>
                <a:cs typeface="Lustria"/>
                <a:sym typeface="Lustria"/>
              </a:defRPr>
            </a:lvl3pPr>
            <a:lvl4pPr indent="0" lvl="3" marL="0" algn="ctr">
              <a:spcBef>
                <a:spcPts val="0"/>
              </a:spcBef>
              <a:buNone/>
              <a:defRPr b="1" sz="1100">
                <a:solidFill>
                  <a:schemeClr val="lt1"/>
                </a:solidFill>
                <a:latin typeface="Lustria"/>
                <a:ea typeface="Lustria"/>
                <a:cs typeface="Lustria"/>
                <a:sym typeface="Lustria"/>
              </a:defRPr>
            </a:lvl4pPr>
            <a:lvl5pPr indent="0" lvl="4" marL="0" algn="ctr">
              <a:spcBef>
                <a:spcPts val="0"/>
              </a:spcBef>
              <a:buNone/>
              <a:defRPr b="1" sz="1100">
                <a:solidFill>
                  <a:schemeClr val="lt1"/>
                </a:solidFill>
                <a:latin typeface="Lustria"/>
                <a:ea typeface="Lustria"/>
                <a:cs typeface="Lustria"/>
                <a:sym typeface="Lustria"/>
              </a:defRPr>
            </a:lvl5pPr>
            <a:lvl6pPr indent="0" lvl="5" marL="0" algn="ctr">
              <a:spcBef>
                <a:spcPts val="0"/>
              </a:spcBef>
              <a:buNone/>
              <a:defRPr b="1" sz="1100">
                <a:solidFill>
                  <a:schemeClr val="lt1"/>
                </a:solidFill>
                <a:latin typeface="Lustria"/>
                <a:ea typeface="Lustria"/>
                <a:cs typeface="Lustria"/>
                <a:sym typeface="Lustria"/>
              </a:defRPr>
            </a:lvl6pPr>
            <a:lvl7pPr indent="0" lvl="6" marL="0" algn="ctr">
              <a:spcBef>
                <a:spcPts val="0"/>
              </a:spcBef>
              <a:buNone/>
              <a:defRPr b="1" sz="1100">
                <a:solidFill>
                  <a:schemeClr val="lt1"/>
                </a:solidFill>
                <a:latin typeface="Lustria"/>
                <a:ea typeface="Lustria"/>
                <a:cs typeface="Lustria"/>
                <a:sym typeface="Lustria"/>
              </a:defRPr>
            </a:lvl7pPr>
            <a:lvl8pPr indent="0" lvl="7" marL="0" algn="ctr">
              <a:spcBef>
                <a:spcPts val="0"/>
              </a:spcBef>
              <a:buNone/>
              <a:defRPr b="1" sz="1100">
                <a:solidFill>
                  <a:schemeClr val="lt1"/>
                </a:solidFill>
                <a:latin typeface="Lustria"/>
                <a:ea typeface="Lustria"/>
                <a:cs typeface="Lustria"/>
                <a:sym typeface="Lustria"/>
              </a:defRPr>
            </a:lvl8pPr>
            <a:lvl9pPr indent="0" lvl="8" marL="0" algn="ctr">
              <a:spcBef>
                <a:spcPts val="0"/>
              </a:spcBef>
              <a:buNone/>
              <a:defRPr b="1" sz="1100">
                <a:solidFill>
                  <a:schemeClr val="lt1"/>
                </a:solidFill>
                <a:latin typeface="Lustria"/>
                <a:ea typeface="Lustria"/>
                <a:cs typeface="Lustria"/>
                <a:sym typeface="Lustria"/>
              </a:defRPr>
            </a:lvl9pPr>
          </a:lstStyle>
          <a:p>
            <a:pPr indent="0" lvl="0" marL="0" rtl="0" algn="ctr">
              <a:spcBef>
                <a:spcPts val="0"/>
              </a:spcBef>
              <a:spcAft>
                <a:spcPts val="0"/>
              </a:spcAft>
              <a:buNone/>
            </a:pPr>
            <a:fld id="{00000000-1234-1234-1234-123412341234}" type="slidenum">
              <a:rPr lang="en-US"/>
              <a:t>‹#›</a:t>
            </a:fld>
            <a:endParaRPr/>
          </a:p>
        </p:txBody>
      </p:sp>
      <p:sp>
        <p:nvSpPr>
          <p:cNvPr id="30" name="Google Shape;30;p4"/>
          <p:cNvSpPr txBox="1"/>
          <p:nvPr/>
        </p:nvSpPr>
        <p:spPr>
          <a:xfrm>
            <a:off x="8292818" y="5804647"/>
            <a:ext cx="367088" cy="67710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4400">
                <a:solidFill>
                  <a:schemeClr val="accent1"/>
                </a:solidFill>
                <a:latin typeface="Noto Sans Symbols"/>
                <a:ea typeface="Noto Sans Symbols"/>
                <a:cs typeface="Noto Sans Symbols"/>
                <a:sym typeface="Noto Sans Symbols"/>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40664" y="2784475"/>
            <a:ext cx="3767328" cy="3252788"/>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34" name="Google Shape;34;p5"/>
          <p:cNvSpPr txBox="1"/>
          <p:nvPr>
            <p:ph idx="2" type="body"/>
          </p:nvPr>
        </p:nvSpPr>
        <p:spPr>
          <a:xfrm>
            <a:off x="4634753" y="2784475"/>
            <a:ext cx="3767328" cy="3252788"/>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35" name="Google Shape;35;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4600"/>
              <a:buFont typeface="Lustr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740664" y="2232211"/>
            <a:ext cx="3767328" cy="762000"/>
          </a:xfrm>
          <a:prstGeom prst="rect">
            <a:avLst/>
          </a:prstGeom>
          <a:noFill/>
          <a:ln>
            <a:noFill/>
          </a:ln>
        </p:spPr>
        <p:txBody>
          <a:bodyPr anchorCtr="0" anchor="b" bIns="45700" lIns="91425" spcFirstLastPara="1" rIns="91425" wrap="square" tIns="45700"/>
          <a:lstStyle>
            <a:lvl1pPr indent="-228600" lvl="0" marL="457200" algn="ctr">
              <a:lnSpc>
                <a:spcPct val="108333"/>
              </a:lnSpc>
              <a:spcBef>
                <a:spcPts val="0"/>
              </a:spcBef>
              <a:spcAft>
                <a:spcPts val="0"/>
              </a:spcAft>
              <a:buSzPts val="2160"/>
              <a:buNone/>
              <a:defRPr b="1" sz="2400">
                <a:solidFill>
                  <a:schemeClr val="accent1"/>
                </a:solidFill>
              </a:defRPr>
            </a:lvl1pPr>
            <a:lvl2pPr indent="-228600" lvl="1" marL="914400" algn="l">
              <a:spcBef>
                <a:spcPts val="600"/>
              </a:spcBef>
              <a:spcAft>
                <a:spcPts val="0"/>
              </a:spcAft>
              <a:buSzPts val="1800"/>
              <a:buNone/>
              <a:defRPr b="1" sz="2000"/>
            </a:lvl2pPr>
            <a:lvl3pPr indent="-228600" lvl="2" marL="1371600" algn="l">
              <a:spcBef>
                <a:spcPts val="600"/>
              </a:spcBef>
              <a:spcAft>
                <a:spcPts val="0"/>
              </a:spcAft>
              <a:buSzPts val="1620"/>
              <a:buNone/>
              <a:defRPr b="1" sz="1800"/>
            </a:lvl3pPr>
            <a:lvl4pPr indent="-228600" lvl="3" marL="1828800" algn="l">
              <a:spcBef>
                <a:spcPts val="600"/>
              </a:spcBef>
              <a:spcAft>
                <a:spcPts val="0"/>
              </a:spcAft>
              <a:buSzPts val="1440"/>
              <a:buNone/>
              <a:defRPr b="1" sz="1600"/>
            </a:lvl4pPr>
            <a:lvl5pPr indent="-228600" lvl="4" marL="2286000" algn="l">
              <a:spcBef>
                <a:spcPts val="600"/>
              </a:spcBef>
              <a:spcAft>
                <a:spcPts val="0"/>
              </a:spcAft>
              <a:buSzPts val="1440"/>
              <a:buNone/>
              <a:defRPr b="1" sz="1600"/>
            </a:lvl5pPr>
            <a:lvl6pPr indent="-228600" lvl="5" marL="2743200" algn="l">
              <a:spcBef>
                <a:spcPts val="320"/>
              </a:spcBef>
              <a:spcAft>
                <a:spcPts val="0"/>
              </a:spcAft>
              <a:buSzPts val="1440"/>
              <a:buNone/>
              <a:defRPr b="1" sz="1600"/>
            </a:lvl6pPr>
            <a:lvl7pPr indent="-228600" lvl="6" marL="3200400" algn="l">
              <a:spcBef>
                <a:spcPts val="320"/>
              </a:spcBef>
              <a:spcAft>
                <a:spcPts val="0"/>
              </a:spcAft>
              <a:buSzPts val="1440"/>
              <a:buNone/>
              <a:defRPr b="1" sz="1600"/>
            </a:lvl7pPr>
            <a:lvl8pPr indent="-228600" lvl="7" marL="3657600" algn="l">
              <a:spcBef>
                <a:spcPts val="320"/>
              </a:spcBef>
              <a:spcAft>
                <a:spcPts val="0"/>
              </a:spcAft>
              <a:buSzPts val="1440"/>
              <a:buNone/>
              <a:defRPr b="1" sz="1600"/>
            </a:lvl8pPr>
            <a:lvl9pPr indent="-228600" lvl="8" marL="4114800" algn="l">
              <a:spcBef>
                <a:spcPts val="320"/>
              </a:spcBef>
              <a:spcAft>
                <a:spcPts val="0"/>
              </a:spcAft>
              <a:buSzPts val="1440"/>
              <a:buNone/>
              <a:defRPr b="1" sz="1600"/>
            </a:lvl9pPr>
          </a:lstStyle>
          <a:p/>
        </p:txBody>
      </p:sp>
      <p:sp>
        <p:nvSpPr>
          <p:cNvPr id="41" name="Google Shape;41;p6"/>
          <p:cNvSpPr txBox="1"/>
          <p:nvPr>
            <p:ph idx="2" type="body"/>
          </p:nvPr>
        </p:nvSpPr>
        <p:spPr>
          <a:xfrm>
            <a:off x="740664" y="3160059"/>
            <a:ext cx="3767328" cy="2891491"/>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42" name="Google Shape;42;p6"/>
          <p:cNvSpPr txBox="1"/>
          <p:nvPr>
            <p:ph idx="3" type="body"/>
          </p:nvPr>
        </p:nvSpPr>
        <p:spPr>
          <a:xfrm>
            <a:off x="4631578" y="2232211"/>
            <a:ext cx="3767328" cy="762000"/>
          </a:xfrm>
          <a:prstGeom prst="rect">
            <a:avLst/>
          </a:prstGeom>
          <a:noFill/>
          <a:ln>
            <a:noFill/>
          </a:ln>
        </p:spPr>
        <p:txBody>
          <a:bodyPr anchorCtr="0" anchor="b" bIns="45700" lIns="91425" spcFirstLastPara="1" rIns="91425" wrap="square" tIns="45700"/>
          <a:lstStyle>
            <a:lvl1pPr indent="-228600" lvl="0" marL="457200" algn="ctr">
              <a:lnSpc>
                <a:spcPct val="108333"/>
              </a:lnSpc>
              <a:spcBef>
                <a:spcPts val="0"/>
              </a:spcBef>
              <a:spcAft>
                <a:spcPts val="0"/>
              </a:spcAft>
              <a:buSzPts val="2160"/>
              <a:buNone/>
              <a:defRPr b="1" sz="2400">
                <a:solidFill>
                  <a:schemeClr val="accent1"/>
                </a:solidFill>
              </a:defRPr>
            </a:lvl1pPr>
            <a:lvl2pPr indent="-228600" lvl="1" marL="914400" algn="l">
              <a:spcBef>
                <a:spcPts val="600"/>
              </a:spcBef>
              <a:spcAft>
                <a:spcPts val="0"/>
              </a:spcAft>
              <a:buSzPts val="1800"/>
              <a:buNone/>
              <a:defRPr b="1" sz="2000"/>
            </a:lvl2pPr>
            <a:lvl3pPr indent="-228600" lvl="2" marL="1371600" algn="l">
              <a:spcBef>
                <a:spcPts val="600"/>
              </a:spcBef>
              <a:spcAft>
                <a:spcPts val="0"/>
              </a:spcAft>
              <a:buSzPts val="1620"/>
              <a:buNone/>
              <a:defRPr b="1" sz="1800"/>
            </a:lvl3pPr>
            <a:lvl4pPr indent="-228600" lvl="3" marL="1828800" algn="l">
              <a:spcBef>
                <a:spcPts val="600"/>
              </a:spcBef>
              <a:spcAft>
                <a:spcPts val="0"/>
              </a:spcAft>
              <a:buSzPts val="1440"/>
              <a:buNone/>
              <a:defRPr b="1" sz="1600"/>
            </a:lvl4pPr>
            <a:lvl5pPr indent="-228600" lvl="4" marL="2286000" algn="l">
              <a:spcBef>
                <a:spcPts val="600"/>
              </a:spcBef>
              <a:spcAft>
                <a:spcPts val="0"/>
              </a:spcAft>
              <a:buSzPts val="1440"/>
              <a:buNone/>
              <a:defRPr b="1" sz="1600"/>
            </a:lvl5pPr>
            <a:lvl6pPr indent="-228600" lvl="5" marL="2743200" algn="l">
              <a:spcBef>
                <a:spcPts val="320"/>
              </a:spcBef>
              <a:spcAft>
                <a:spcPts val="0"/>
              </a:spcAft>
              <a:buSzPts val="1440"/>
              <a:buNone/>
              <a:defRPr b="1" sz="1600"/>
            </a:lvl6pPr>
            <a:lvl7pPr indent="-228600" lvl="6" marL="3200400" algn="l">
              <a:spcBef>
                <a:spcPts val="320"/>
              </a:spcBef>
              <a:spcAft>
                <a:spcPts val="0"/>
              </a:spcAft>
              <a:buSzPts val="1440"/>
              <a:buNone/>
              <a:defRPr b="1" sz="1600"/>
            </a:lvl7pPr>
            <a:lvl8pPr indent="-228600" lvl="7" marL="3657600" algn="l">
              <a:spcBef>
                <a:spcPts val="320"/>
              </a:spcBef>
              <a:spcAft>
                <a:spcPts val="0"/>
              </a:spcAft>
              <a:buSzPts val="1440"/>
              <a:buNone/>
              <a:defRPr b="1" sz="1600"/>
            </a:lvl8pPr>
            <a:lvl9pPr indent="-228600" lvl="8" marL="4114800" algn="l">
              <a:spcBef>
                <a:spcPts val="320"/>
              </a:spcBef>
              <a:spcAft>
                <a:spcPts val="0"/>
              </a:spcAft>
              <a:buSzPts val="1440"/>
              <a:buNone/>
              <a:defRPr b="1" sz="1600"/>
            </a:lvl9pPr>
          </a:lstStyle>
          <a:p/>
        </p:txBody>
      </p:sp>
      <p:sp>
        <p:nvSpPr>
          <p:cNvPr id="43" name="Google Shape;43;p6"/>
          <p:cNvSpPr txBox="1"/>
          <p:nvPr>
            <p:ph idx="4" type="body"/>
          </p:nvPr>
        </p:nvSpPr>
        <p:spPr>
          <a:xfrm>
            <a:off x="4631578" y="3160059"/>
            <a:ext cx="3767328" cy="2891491"/>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44" name="Google Shape;44;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47" name="Shape 47"/>
        <p:cNvGrpSpPr/>
        <p:nvPr/>
      </p:nvGrpSpPr>
      <p:grpSpPr>
        <a:xfrm>
          <a:off x="0" y="0"/>
          <a:ext cx="0" cy="0"/>
          <a:chOff x="0" y="0"/>
          <a:chExt cx="0" cy="0"/>
        </a:xfrm>
      </p:grpSpPr>
      <p:sp>
        <p:nvSpPr>
          <p:cNvPr id="48" name="Google Shape;48;p7"/>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762000" y="2784475"/>
            <a:ext cx="7656512"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31470" lvl="5" marL="2743200" algn="l">
              <a:spcBef>
                <a:spcPts val="360"/>
              </a:spcBef>
              <a:spcAft>
                <a:spcPts val="0"/>
              </a:spcAft>
              <a:buSzPts val="1620"/>
              <a:buChar char="•"/>
              <a:defRPr sz="1800"/>
            </a:lvl6pPr>
            <a:lvl7pPr indent="-331470" lvl="6" marL="3200400" algn="l">
              <a:spcBef>
                <a:spcPts val="360"/>
              </a:spcBef>
              <a:spcAft>
                <a:spcPts val="0"/>
              </a:spcAft>
              <a:buSzPts val="1620"/>
              <a:buChar char="•"/>
              <a:defRPr sz="1800"/>
            </a:lvl7pPr>
            <a:lvl8pPr indent="-331470" lvl="7" marL="3657600" algn="l">
              <a:spcBef>
                <a:spcPts val="360"/>
              </a:spcBef>
              <a:spcAft>
                <a:spcPts val="0"/>
              </a:spcAft>
              <a:buSzPts val="1620"/>
              <a:buChar char="•"/>
              <a:defRPr sz="1800"/>
            </a:lvl8pPr>
            <a:lvl9pPr indent="-331470" lvl="8" marL="4114800" algn="l">
              <a:spcBef>
                <a:spcPts val="360"/>
              </a:spcBef>
              <a:spcAft>
                <a:spcPts val="0"/>
              </a:spcAft>
              <a:buSzPts val="1620"/>
              <a:buChar char="•"/>
              <a:defRPr sz="18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7"/>
          <p:cNvSpPr txBox="1"/>
          <p:nvPr>
            <p:ph idx="2" type="body"/>
          </p:nvPr>
        </p:nvSpPr>
        <p:spPr>
          <a:xfrm>
            <a:off x="762000" y="4497070"/>
            <a:ext cx="7656512"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31470" lvl="5" marL="2743200" algn="l">
              <a:spcBef>
                <a:spcPts val="360"/>
              </a:spcBef>
              <a:spcAft>
                <a:spcPts val="0"/>
              </a:spcAft>
              <a:buSzPts val="1620"/>
              <a:buChar char="•"/>
              <a:defRPr sz="1800"/>
            </a:lvl6pPr>
            <a:lvl7pPr indent="-331470" lvl="6" marL="3200400" algn="l">
              <a:spcBef>
                <a:spcPts val="360"/>
              </a:spcBef>
              <a:spcAft>
                <a:spcPts val="0"/>
              </a:spcAft>
              <a:buSzPts val="1620"/>
              <a:buChar char="•"/>
              <a:defRPr sz="1800"/>
            </a:lvl7pPr>
            <a:lvl8pPr indent="-331470" lvl="7" marL="3657600" algn="l">
              <a:spcBef>
                <a:spcPts val="360"/>
              </a:spcBef>
              <a:spcAft>
                <a:spcPts val="0"/>
              </a:spcAft>
              <a:buSzPts val="1620"/>
              <a:buChar char="•"/>
              <a:defRPr sz="1800"/>
            </a:lvl8pPr>
            <a:lvl9pPr indent="-331470" lvl="8" marL="4114800" algn="l">
              <a:spcBef>
                <a:spcPts val="360"/>
              </a:spcBef>
              <a:spcAft>
                <a:spcPts val="0"/>
              </a:spcAft>
              <a:buSzPts val="162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ntent">
  <p:cSld name="3 Content">
    <p:spTree>
      <p:nvGrpSpPr>
        <p:cNvPr id="54" name="Shape 54"/>
        <p:cNvGrpSpPr/>
        <p:nvPr/>
      </p:nvGrpSpPr>
      <p:grpSpPr>
        <a:xfrm>
          <a:off x="0" y="0"/>
          <a:ext cx="0" cy="0"/>
          <a:chOff x="0" y="0"/>
          <a:chExt cx="0" cy="0"/>
        </a:xfrm>
      </p:grpSpPr>
      <p:sp>
        <p:nvSpPr>
          <p:cNvPr id="55" name="Google Shape;55;p8"/>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 type="body"/>
          </p:nvPr>
        </p:nvSpPr>
        <p:spPr>
          <a:xfrm>
            <a:off x="4636008" y="2784475"/>
            <a:ext cx="3767328"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57" name="Google Shape;57;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0" name="Google Shape;60;p8"/>
          <p:cNvSpPr txBox="1"/>
          <p:nvPr>
            <p:ph idx="2" type="body"/>
          </p:nvPr>
        </p:nvSpPr>
        <p:spPr>
          <a:xfrm>
            <a:off x="4636008" y="4497070"/>
            <a:ext cx="3767328"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61" name="Google Shape;61;p8"/>
          <p:cNvSpPr txBox="1"/>
          <p:nvPr>
            <p:ph idx="3" type="body"/>
          </p:nvPr>
        </p:nvSpPr>
        <p:spPr>
          <a:xfrm>
            <a:off x="740664" y="2784475"/>
            <a:ext cx="3767328" cy="3252788"/>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ntent">
  <p:cSld name="4 Content">
    <p:spTree>
      <p:nvGrpSpPr>
        <p:cNvPr id="62" name="Shape 62"/>
        <p:cNvGrpSpPr/>
        <p:nvPr/>
      </p:nvGrpSpPr>
      <p:grpSpPr>
        <a:xfrm>
          <a:off x="0" y="0"/>
          <a:ext cx="0" cy="0"/>
          <a:chOff x="0" y="0"/>
          <a:chExt cx="0" cy="0"/>
        </a:xfrm>
      </p:grpSpPr>
      <p:sp>
        <p:nvSpPr>
          <p:cNvPr id="63" name="Google Shape;63;p9"/>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9"/>
          <p:cNvSpPr txBox="1"/>
          <p:nvPr>
            <p:ph idx="1" type="body"/>
          </p:nvPr>
        </p:nvSpPr>
        <p:spPr>
          <a:xfrm>
            <a:off x="4636008" y="2784475"/>
            <a:ext cx="3767328"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65" name="Google Shape;65;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8" name="Google Shape;68;p9"/>
          <p:cNvSpPr txBox="1"/>
          <p:nvPr>
            <p:ph idx="2" type="body"/>
          </p:nvPr>
        </p:nvSpPr>
        <p:spPr>
          <a:xfrm>
            <a:off x="4636008" y="4497070"/>
            <a:ext cx="3767328"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6pPr>
            <a:lvl7pPr indent="-320039" lvl="6" marL="32004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7pPr>
            <a:lvl8pPr indent="-320040" lvl="7" marL="36576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8pPr>
            <a:lvl9pPr indent="-320040" lvl="8" marL="41148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9pPr>
          </a:lstStyle>
          <a:p/>
        </p:txBody>
      </p:sp>
      <p:sp>
        <p:nvSpPr>
          <p:cNvPr id="69" name="Google Shape;69;p9"/>
          <p:cNvSpPr txBox="1"/>
          <p:nvPr>
            <p:ph idx="3" type="body"/>
          </p:nvPr>
        </p:nvSpPr>
        <p:spPr>
          <a:xfrm>
            <a:off x="739775" y="2784475"/>
            <a:ext cx="3767328"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Char char="•"/>
              <a:defRPr sz="1600"/>
            </a:lvl6pPr>
            <a:lvl7pPr indent="-320039" lvl="6" marL="3200400" algn="l">
              <a:spcBef>
                <a:spcPts val="320"/>
              </a:spcBef>
              <a:spcAft>
                <a:spcPts val="0"/>
              </a:spcAft>
              <a:buSzPts val="1440"/>
              <a:buChar char="•"/>
              <a:defRPr sz="1600"/>
            </a:lvl7pPr>
            <a:lvl8pPr indent="-320040" lvl="7" marL="3657600" algn="l">
              <a:spcBef>
                <a:spcPts val="320"/>
              </a:spcBef>
              <a:spcAft>
                <a:spcPts val="0"/>
              </a:spcAft>
              <a:buSzPts val="1440"/>
              <a:buChar char="•"/>
              <a:defRPr sz="1600"/>
            </a:lvl8pPr>
            <a:lvl9pPr indent="-320040" lvl="8" marL="4114800" algn="l">
              <a:spcBef>
                <a:spcPts val="320"/>
              </a:spcBef>
              <a:spcAft>
                <a:spcPts val="0"/>
              </a:spcAft>
              <a:buSzPts val="1440"/>
              <a:buChar char="•"/>
              <a:defRPr sz="1600"/>
            </a:lvl9pPr>
          </a:lstStyle>
          <a:p/>
        </p:txBody>
      </p:sp>
      <p:sp>
        <p:nvSpPr>
          <p:cNvPr id="70" name="Google Shape;70;p9"/>
          <p:cNvSpPr txBox="1"/>
          <p:nvPr>
            <p:ph idx="4" type="body"/>
          </p:nvPr>
        </p:nvSpPr>
        <p:spPr>
          <a:xfrm>
            <a:off x="739775" y="4497070"/>
            <a:ext cx="3767328" cy="1554480"/>
          </a:xfrm>
          <a:prstGeom prst="rect">
            <a:avLst/>
          </a:prstGeom>
          <a:noFill/>
          <a:ln>
            <a:noFill/>
          </a:ln>
        </p:spPr>
        <p:txBody>
          <a:bodyPr anchorCtr="0" anchor="t" bIns="45700" lIns="91425" spcFirstLastPara="1" rIns="91425" wrap="square" tIns="45700"/>
          <a:lstStyle>
            <a:lvl1pPr indent="-331470" lvl="0" marL="457200" algn="l">
              <a:spcBef>
                <a:spcPts val="2000"/>
              </a:spcBef>
              <a:spcAft>
                <a:spcPts val="0"/>
              </a:spcAft>
              <a:buSzPts val="1620"/>
              <a:buChar char="•"/>
              <a:defRPr sz="1800"/>
            </a:lvl1pPr>
            <a:lvl2pPr indent="-331469" lvl="1" marL="914400" algn="l">
              <a:spcBef>
                <a:spcPts val="600"/>
              </a:spcBef>
              <a:spcAft>
                <a:spcPts val="0"/>
              </a:spcAft>
              <a:buSzPts val="1620"/>
              <a:buChar char="•"/>
              <a:defRPr sz="1800"/>
            </a:lvl2pPr>
            <a:lvl3pPr indent="-331469" lvl="2" marL="1371600" algn="l">
              <a:spcBef>
                <a:spcPts val="600"/>
              </a:spcBef>
              <a:spcAft>
                <a:spcPts val="0"/>
              </a:spcAft>
              <a:buSzPts val="1620"/>
              <a:buChar char="•"/>
              <a:defRPr sz="1800"/>
            </a:lvl3pPr>
            <a:lvl4pPr indent="-331469" lvl="3" marL="1828800" algn="l">
              <a:spcBef>
                <a:spcPts val="600"/>
              </a:spcBef>
              <a:spcAft>
                <a:spcPts val="0"/>
              </a:spcAft>
              <a:buSzPts val="1620"/>
              <a:buChar char="•"/>
              <a:defRPr sz="1800"/>
            </a:lvl4pPr>
            <a:lvl5pPr indent="-331470" lvl="4" marL="2286000" algn="l">
              <a:spcBef>
                <a:spcPts val="600"/>
              </a:spcBef>
              <a:spcAft>
                <a:spcPts val="0"/>
              </a:spcAft>
              <a:buSzPts val="1620"/>
              <a:buChar char="•"/>
              <a:defRPr sz="1800"/>
            </a:lvl5pPr>
            <a:lvl6pPr indent="-320039" lvl="5" marL="27432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6pPr>
            <a:lvl7pPr indent="-320039" lvl="6" marL="32004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7pPr>
            <a:lvl8pPr indent="-320040" lvl="7" marL="36576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8pPr>
            <a:lvl9pPr indent="-320040" lvl="8" marL="4114800" algn="l">
              <a:spcBef>
                <a:spcPts val="320"/>
              </a:spcBef>
              <a:spcAft>
                <a:spcPts val="0"/>
              </a:spcAft>
              <a:buSzPts val="1440"/>
              <a:buFont typeface="Noto Sans Symbols"/>
              <a:buChar char="•"/>
              <a:defRPr sz="1600">
                <a:solidFill>
                  <a:srgbClr val="595959"/>
                </a:solidFill>
                <a:latin typeface="Lustria"/>
                <a:ea typeface="Lustria"/>
                <a:cs typeface="Lustria"/>
                <a:sym typeface="Lustri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lt1"/>
              </a:buClr>
              <a:buSzPts val="4600"/>
              <a:buFont typeface="Lustria"/>
              <a:buNone/>
              <a:defRPr b="0" i="0" sz="4600" u="none" cap="none" strike="noStrike">
                <a:solidFill>
                  <a:schemeClr val="lt1"/>
                </a:solidFill>
                <a:latin typeface="Lustria"/>
                <a:ea typeface="Lustria"/>
                <a:cs typeface="Lustria"/>
                <a:sym typeface="Lustr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39775" y="2770094"/>
            <a:ext cx="7662864" cy="3267169"/>
          </a:xfrm>
          <a:prstGeom prst="rect">
            <a:avLst/>
          </a:prstGeom>
          <a:noFill/>
          <a:ln>
            <a:noFill/>
          </a:ln>
        </p:spPr>
        <p:txBody>
          <a:bodyPr anchorCtr="0" anchor="t" bIns="45700" lIns="91425" spcFirstLastPara="1" rIns="91425" wrap="square" tIns="45700"/>
          <a:lstStyle>
            <a:lvl1pPr indent="-354330" lvl="0" marL="457200" marR="0" rtl="0" algn="l">
              <a:spcBef>
                <a:spcPts val="2000"/>
              </a:spcBef>
              <a:spcAft>
                <a:spcPts val="0"/>
              </a:spcAft>
              <a:buClr>
                <a:schemeClr val="accent1"/>
              </a:buClr>
              <a:buSzPts val="1980"/>
              <a:buFont typeface="Noto Sans Symbols"/>
              <a:buChar char="•"/>
              <a:defRPr b="0" i="0" sz="2200" u="none" cap="none" strike="noStrike">
                <a:solidFill>
                  <a:srgbClr val="595959"/>
                </a:solidFill>
                <a:latin typeface="Lustria"/>
                <a:ea typeface="Lustria"/>
                <a:cs typeface="Lustria"/>
                <a:sym typeface="Lustria"/>
              </a:defRPr>
            </a:lvl1pPr>
            <a:lvl2pPr indent="-342900" lvl="1" marL="914400" marR="0" rtl="0" algn="l">
              <a:spcBef>
                <a:spcPts val="600"/>
              </a:spcBef>
              <a:spcAft>
                <a:spcPts val="0"/>
              </a:spcAft>
              <a:buClr>
                <a:srgbClr val="C0F942"/>
              </a:buClr>
              <a:buSzPts val="1800"/>
              <a:buFont typeface="Noto Sans Symbols"/>
              <a:buChar char="•"/>
              <a:defRPr b="0" i="0" sz="2000" u="none" cap="none" strike="noStrike">
                <a:solidFill>
                  <a:srgbClr val="595959"/>
                </a:solidFill>
                <a:latin typeface="Lustria"/>
                <a:ea typeface="Lustria"/>
                <a:cs typeface="Lustria"/>
                <a:sym typeface="Lustria"/>
              </a:defRPr>
            </a:lvl2pPr>
            <a:lvl3pPr indent="-331469" lvl="2" marL="1371600"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3pPr>
            <a:lvl4pPr indent="-331469" lvl="3" marL="1828800" marR="0" rtl="0" algn="l">
              <a:spcBef>
                <a:spcPts val="60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4pPr>
            <a:lvl5pPr indent="-331470" lvl="4" marL="2286000" marR="0" rtl="0" algn="l">
              <a:spcBef>
                <a:spcPts val="60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5pPr>
            <a:lvl6pPr indent="-331470" lvl="5" marL="2743200"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6pPr>
            <a:lvl7pPr indent="-331470" lvl="6" marL="3200400"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7pPr>
            <a:lvl8pPr indent="-331470" lvl="7" marL="3657600" marR="0" rtl="0" algn="l">
              <a:spcBef>
                <a:spcPts val="360"/>
              </a:spcBef>
              <a:spcAft>
                <a:spcPts val="0"/>
              </a:spcAft>
              <a:buClr>
                <a:srgbClr val="C0F942"/>
              </a:buClr>
              <a:buSzPts val="1620"/>
              <a:buFont typeface="Noto Sans Symbols"/>
              <a:buChar char="•"/>
              <a:defRPr b="0" i="0" sz="1800" u="none" cap="none" strike="noStrike">
                <a:solidFill>
                  <a:srgbClr val="595959"/>
                </a:solidFill>
                <a:latin typeface="Lustria"/>
                <a:ea typeface="Lustria"/>
                <a:cs typeface="Lustria"/>
                <a:sym typeface="Lustria"/>
              </a:defRPr>
            </a:lvl8pPr>
            <a:lvl9pPr indent="-331470" lvl="8" marL="4114800" marR="0" rtl="0" algn="l">
              <a:spcBef>
                <a:spcPts val="360"/>
              </a:spcBef>
              <a:spcAft>
                <a:spcPts val="0"/>
              </a:spcAft>
              <a:buClr>
                <a:schemeClr val="accent1"/>
              </a:buClr>
              <a:buSzPts val="1620"/>
              <a:buFont typeface="Noto Sans Symbols"/>
              <a:buChar char="•"/>
              <a:defRPr b="0" i="0" sz="1800" u="none" cap="none" strike="noStrike">
                <a:solidFill>
                  <a:srgbClr val="595959"/>
                </a:solidFill>
                <a:latin typeface="Lustria"/>
                <a:ea typeface="Lustria"/>
                <a:cs typeface="Lustria"/>
                <a:sym typeface="Lustria"/>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1" i="0" sz="1100" u="none" cap="none" strike="noStrike">
                <a:solidFill>
                  <a:srgbClr val="7F7F7F"/>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9" name="Google Shape;9;p1"/>
          <p:cNvSpPr txBox="1"/>
          <p:nvPr>
            <p:ph idx="11" type="ftr"/>
          </p:nvPr>
        </p:nvSpPr>
        <p:spPr>
          <a:xfrm>
            <a:off x="5789613" y="6356350"/>
            <a:ext cx="2895600" cy="365125"/>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1" i="0" sz="1100" u="none" cap="none" strike="noStrike">
                <a:solidFill>
                  <a:srgbClr val="7F7F7F"/>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0" name="Google Shape;10;p1"/>
          <p:cNvSpPr txBox="1"/>
          <p:nvPr>
            <p:ph idx="12" type="sldNum"/>
          </p:nvPr>
        </p:nvSpPr>
        <p:spPr>
          <a:xfrm>
            <a:off x="4305300" y="6356350"/>
            <a:ext cx="5334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100" u="none" cap="none" strike="noStrike">
                <a:solidFill>
                  <a:srgbClr val="7F7F7F"/>
                </a:solidFill>
                <a:latin typeface="Lustria"/>
                <a:ea typeface="Lustria"/>
                <a:cs typeface="Lustria"/>
                <a:sym typeface="Lustria"/>
              </a:defRPr>
            </a:lvl1pPr>
            <a:lvl2pPr indent="0" lvl="1" marL="0" marR="0" rtl="0" algn="ctr">
              <a:spcBef>
                <a:spcPts val="0"/>
              </a:spcBef>
              <a:buNone/>
              <a:defRPr b="1" i="0" sz="1100" u="none" cap="none" strike="noStrike">
                <a:solidFill>
                  <a:srgbClr val="7F7F7F"/>
                </a:solidFill>
                <a:latin typeface="Lustria"/>
                <a:ea typeface="Lustria"/>
                <a:cs typeface="Lustria"/>
                <a:sym typeface="Lustria"/>
              </a:defRPr>
            </a:lvl2pPr>
            <a:lvl3pPr indent="0" lvl="2" marL="0" marR="0" rtl="0" algn="ctr">
              <a:spcBef>
                <a:spcPts val="0"/>
              </a:spcBef>
              <a:buNone/>
              <a:defRPr b="1" i="0" sz="1100" u="none" cap="none" strike="noStrike">
                <a:solidFill>
                  <a:srgbClr val="7F7F7F"/>
                </a:solidFill>
                <a:latin typeface="Lustria"/>
                <a:ea typeface="Lustria"/>
                <a:cs typeface="Lustria"/>
                <a:sym typeface="Lustria"/>
              </a:defRPr>
            </a:lvl3pPr>
            <a:lvl4pPr indent="0" lvl="3" marL="0" marR="0" rtl="0" algn="ctr">
              <a:spcBef>
                <a:spcPts val="0"/>
              </a:spcBef>
              <a:buNone/>
              <a:defRPr b="1" i="0" sz="1100" u="none" cap="none" strike="noStrike">
                <a:solidFill>
                  <a:srgbClr val="7F7F7F"/>
                </a:solidFill>
                <a:latin typeface="Lustria"/>
                <a:ea typeface="Lustria"/>
                <a:cs typeface="Lustria"/>
                <a:sym typeface="Lustria"/>
              </a:defRPr>
            </a:lvl4pPr>
            <a:lvl5pPr indent="0" lvl="4" marL="0" marR="0" rtl="0" algn="ctr">
              <a:spcBef>
                <a:spcPts val="0"/>
              </a:spcBef>
              <a:buNone/>
              <a:defRPr b="1" i="0" sz="1100" u="none" cap="none" strike="noStrike">
                <a:solidFill>
                  <a:srgbClr val="7F7F7F"/>
                </a:solidFill>
                <a:latin typeface="Lustria"/>
                <a:ea typeface="Lustria"/>
                <a:cs typeface="Lustria"/>
                <a:sym typeface="Lustria"/>
              </a:defRPr>
            </a:lvl5pPr>
            <a:lvl6pPr indent="0" lvl="5" marL="0" marR="0" rtl="0" algn="ctr">
              <a:spcBef>
                <a:spcPts val="0"/>
              </a:spcBef>
              <a:buNone/>
              <a:defRPr b="1" i="0" sz="1100" u="none" cap="none" strike="noStrike">
                <a:solidFill>
                  <a:srgbClr val="7F7F7F"/>
                </a:solidFill>
                <a:latin typeface="Lustria"/>
                <a:ea typeface="Lustria"/>
                <a:cs typeface="Lustria"/>
                <a:sym typeface="Lustria"/>
              </a:defRPr>
            </a:lvl6pPr>
            <a:lvl7pPr indent="0" lvl="6" marL="0" marR="0" rtl="0" algn="ctr">
              <a:spcBef>
                <a:spcPts val="0"/>
              </a:spcBef>
              <a:buNone/>
              <a:defRPr b="1" i="0" sz="1100" u="none" cap="none" strike="noStrike">
                <a:solidFill>
                  <a:srgbClr val="7F7F7F"/>
                </a:solidFill>
                <a:latin typeface="Lustria"/>
                <a:ea typeface="Lustria"/>
                <a:cs typeface="Lustria"/>
                <a:sym typeface="Lustria"/>
              </a:defRPr>
            </a:lvl7pPr>
            <a:lvl8pPr indent="0" lvl="7" marL="0" marR="0" rtl="0" algn="ctr">
              <a:spcBef>
                <a:spcPts val="0"/>
              </a:spcBef>
              <a:buNone/>
              <a:defRPr b="1" i="0" sz="1100" u="none" cap="none" strike="noStrike">
                <a:solidFill>
                  <a:srgbClr val="7F7F7F"/>
                </a:solidFill>
                <a:latin typeface="Lustria"/>
                <a:ea typeface="Lustria"/>
                <a:cs typeface="Lustria"/>
                <a:sym typeface="Lustria"/>
              </a:defRPr>
            </a:lvl8pPr>
            <a:lvl9pPr indent="0" lvl="8" marL="0" marR="0" rtl="0" algn="ctr">
              <a:spcBef>
                <a:spcPts val="0"/>
              </a:spcBef>
              <a:buNone/>
              <a:defRPr b="1" i="0" sz="1100" u="none" cap="none" strike="noStrike">
                <a:solidFill>
                  <a:srgbClr val="7F7F7F"/>
                </a:solidFill>
                <a:latin typeface="Lustria"/>
                <a:ea typeface="Lustria"/>
                <a:cs typeface="Lustria"/>
                <a:sym typeface="Lustria"/>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ctrTitle"/>
          </p:nvPr>
        </p:nvSpPr>
        <p:spPr>
          <a:xfrm>
            <a:off x="457199" y="1295400"/>
            <a:ext cx="8228013" cy="1927225"/>
          </a:xfrm>
          <a:prstGeom prst="rect">
            <a:avLst/>
          </a:prstGeom>
          <a:noFill/>
          <a:ln>
            <a:noFill/>
          </a:ln>
        </p:spPr>
        <p:txBody>
          <a:bodyPr anchorCtr="0" anchor="b" bIns="0" lIns="91425" spcFirstLastPara="1" rIns="91425" wrap="square" tIns="0">
            <a:noAutofit/>
          </a:bodyPr>
          <a:lstStyle/>
          <a:p>
            <a:pPr indent="0" lvl="0" marL="0" rtl="0" algn="ctr">
              <a:spcBef>
                <a:spcPts val="0"/>
              </a:spcBef>
              <a:spcAft>
                <a:spcPts val="0"/>
              </a:spcAft>
              <a:buClr>
                <a:schemeClr val="lt1"/>
              </a:buClr>
              <a:buSzPts val="6000"/>
              <a:buFont typeface="Lustria"/>
              <a:buNone/>
            </a:pPr>
            <a:r>
              <a:rPr lang="en-US"/>
              <a:t>Introduction to</a:t>
            </a:r>
            <a:endParaRPr/>
          </a:p>
          <a:p>
            <a:pPr indent="0" lvl="0" marL="0" rtl="0" algn="ctr">
              <a:spcBef>
                <a:spcPts val="0"/>
              </a:spcBef>
              <a:spcAft>
                <a:spcPts val="0"/>
              </a:spcAft>
              <a:buClr>
                <a:schemeClr val="lt1"/>
              </a:buClr>
              <a:buSzPts val="6000"/>
              <a:buFont typeface="Lustria"/>
              <a:buNone/>
            </a:pPr>
            <a:r>
              <a:rPr lang="en-US"/>
              <a:t>Envo Scholar v 1.0</a:t>
            </a:r>
            <a:endParaRPr/>
          </a:p>
        </p:txBody>
      </p:sp>
      <p:sp>
        <p:nvSpPr>
          <p:cNvPr id="124" name="Google Shape;124;p18"/>
          <p:cNvSpPr txBox="1"/>
          <p:nvPr>
            <p:ph idx="1" type="subTitle"/>
          </p:nvPr>
        </p:nvSpPr>
        <p:spPr>
          <a:xfrm>
            <a:off x="457199" y="3307976"/>
            <a:ext cx="8228013" cy="10668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SzPts val="1620"/>
              <a:buNone/>
            </a:pPr>
            <a:r>
              <a:rPr lang="en-US"/>
              <a:t>Team Members: Bryan Bastida and Andrew Castillo</a:t>
            </a:r>
            <a:endParaRPr/>
          </a:p>
          <a:p>
            <a:pPr indent="0" lvl="0" marL="0" rtl="0" algn="ctr">
              <a:spcBef>
                <a:spcPts val="300"/>
              </a:spcBef>
              <a:spcAft>
                <a:spcPts val="0"/>
              </a:spcAft>
              <a:buSzPts val="1620"/>
              <a:buNone/>
            </a:pPr>
            <a:r>
              <a:rPr lang="en-US"/>
              <a:t>Product Owner: Mark Finlayson</a:t>
            </a:r>
            <a:endParaRPr/>
          </a:p>
          <a:p>
            <a:pPr indent="0" lvl="0" marL="0" rtl="0" algn="ctr">
              <a:spcBef>
                <a:spcPts val="300"/>
              </a:spcBef>
              <a:spcAft>
                <a:spcPts val="0"/>
              </a:spcAft>
              <a:buSzPts val="1620"/>
              <a:buNone/>
            </a:pPr>
            <a:r>
              <a:rPr lang="en-US"/>
              <a:t>Instructor: Masoud Sadjadi</a:t>
            </a:r>
            <a:endParaRPr/>
          </a:p>
        </p:txBody>
      </p:sp>
      <p:sp>
        <p:nvSpPr>
          <p:cNvPr id="125" name="Google Shape;125;p18"/>
          <p:cNvSpPr txBox="1"/>
          <p:nvPr/>
        </p:nvSpPr>
        <p:spPr>
          <a:xfrm>
            <a:off x="2642290" y="224113"/>
            <a:ext cx="3960056"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a:p>
        </p:txBody>
      </p:sp>
      <p:sp>
        <p:nvSpPr>
          <p:cNvPr id="126" name="Google Shape;126;p18"/>
          <p:cNvSpPr txBox="1"/>
          <p:nvPr/>
        </p:nvSpPr>
        <p:spPr>
          <a:xfrm>
            <a:off x="1138666" y="563714"/>
            <a:ext cx="69672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Lustria"/>
                <a:ea typeface="Lustria"/>
                <a:cs typeface="Lustria"/>
                <a:sym typeface="Lustria"/>
              </a:rPr>
              <a:t>Senior Project Fall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87" name="Google Shape;187;p27"/>
          <p:cNvSpPr txBox="1"/>
          <p:nvPr>
            <p:ph idx="1" type="body"/>
          </p:nvPr>
        </p:nvSpPr>
        <p:spPr>
          <a:xfrm>
            <a:off x="739775" y="5949667"/>
            <a:ext cx="7662900" cy="63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 prompted to give feedback on the website.</a:t>
            </a:r>
            <a:endParaRPr/>
          </a:p>
        </p:txBody>
      </p:sp>
      <p:pic>
        <p:nvPicPr>
          <p:cNvPr id="188" name="Google Shape;188;p27"/>
          <p:cNvPicPr preferRelativeResize="0"/>
          <p:nvPr/>
        </p:nvPicPr>
        <p:blipFill>
          <a:blip r:embed="rId3">
            <a:alphaModFix/>
          </a:blip>
          <a:stretch>
            <a:fillRect/>
          </a:stretch>
        </p:blipFill>
        <p:spPr>
          <a:xfrm>
            <a:off x="1600200" y="2452391"/>
            <a:ext cx="5943600" cy="3114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94" name="Google Shape;194;p28"/>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 Sign In page</a:t>
            </a:r>
            <a:endParaRPr/>
          </a:p>
        </p:txBody>
      </p:sp>
      <p:pic>
        <p:nvPicPr>
          <p:cNvPr descr="Screen Shot 2018-11-27 at 12.18.11 PM.png" id="195" name="Google Shape;195;p28"/>
          <p:cNvPicPr preferRelativeResize="0"/>
          <p:nvPr/>
        </p:nvPicPr>
        <p:blipFill rotWithShape="1">
          <a:blip r:embed="rId3">
            <a:alphaModFix/>
          </a:blip>
          <a:srcRect b="0" l="0" r="0" t="0"/>
          <a:stretch/>
        </p:blipFill>
        <p:spPr>
          <a:xfrm>
            <a:off x="1610473" y="2705449"/>
            <a:ext cx="5904106" cy="30950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01" name="Google Shape;201;p29"/>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 Sign Up page</a:t>
            </a:r>
            <a:endParaRPr/>
          </a:p>
        </p:txBody>
      </p:sp>
      <p:pic>
        <p:nvPicPr>
          <p:cNvPr descr="Screen Shot 2018-11-27 at 12.18.20 PM.png" id="202" name="Google Shape;202;p29"/>
          <p:cNvPicPr preferRelativeResize="0"/>
          <p:nvPr/>
        </p:nvPicPr>
        <p:blipFill rotWithShape="1">
          <a:blip r:embed="rId3">
            <a:alphaModFix/>
          </a:blip>
          <a:srcRect b="0" l="0" r="0" t="0"/>
          <a:stretch/>
        </p:blipFill>
        <p:spPr>
          <a:xfrm>
            <a:off x="1610473" y="2686262"/>
            <a:ext cx="5949570" cy="3114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08" name="Google Shape;208;p30"/>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32"/>
              <a:buChar char="•"/>
            </a:pPr>
            <a:r>
              <a:rPr lang="en-US" sz="2035"/>
              <a:t>Users brand new Profile/Saved Articles page (will start empty)</a:t>
            </a:r>
            <a:endParaRPr sz="2035"/>
          </a:p>
        </p:txBody>
      </p:sp>
      <p:pic>
        <p:nvPicPr>
          <p:cNvPr descr="Screen Shot 2018-11-27 at 12.19.05 PM.png" id="209" name="Google Shape;209;p30"/>
          <p:cNvPicPr preferRelativeResize="0"/>
          <p:nvPr/>
        </p:nvPicPr>
        <p:blipFill rotWithShape="1">
          <a:blip r:embed="rId3">
            <a:alphaModFix/>
          </a:blip>
          <a:srcRect b="0" l="0" r="0" t="0"/>
          <a:stretch/>
        </p:blipFill>
        <p:spPr>
          <a:xfrm>
            <a:off x="1610473" y="2686262"/>
            <a:ext cx="5918426" cy="31142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15" name="Google Shape;215;p31"/>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Users Click History Page (will start empty)</a:t>
            </a:r>
            <a:endParaRPr/>
          </a:p>
        </p:txBody>
      </p:sp>
      <p:pic>
        <p:nvPicPr>
          <p:cNvPr descr="Screen Shot 2018-11-27 at 12.19.15 PM.png" id="216" name="Google Shape;216;p31"/>
          <p:cNvPicPr preferRelativeResize="0"/>
          <p:nvPr/>
        </p:nvPicPr>
        <p:blipFill rotWithShape="1">
          <a:blip r:embed="rId3">
            <a:alphaModFix/>
          </a:blip>
          <a:srcRect b="0" l="0" r="0" t="0"/>
          <a:stretch/>
        </p:blipFill>
        <p:spPr>
          <a:xfrm>
            <a:off x="1610472" y="2686262"/>
            <a:ext cx="5976331" cy="31142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22" name="Google Shape;222;p32"/>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Users Search History page (will start empty)</a:t>
            </a:r>
            <a:endParaRPr/>
          </a:p>
        </p:txBody>
      </p:sp>
      <p:pic>
        <p:nvPicPr>
          <p:cNvPr descr="Screen Shot 2018-11-27 at 12.19.21 PM.png" id="223" name="Google Shape;223;p32"/>
          <p:cNvPicPr preferRelativeResize="0"/>
          <p:nvPr/>
        </p:nvPicPr>
        <p:blipFill rotWithShape="1">
          <a:blip r:embed="rId3">
            <a:alphaModFix/>
          </a:blip>
          <a:srcRect b="0" l="0" r="0" t="0"/>
          <a:stretch/>
        </p:blipFill>
        <p:spPr>
          <a:xfrm>
            <a:off x="1610473" y="2686262"/>
            <a:ext cx="5967386" cy="31142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29" name="Google Shape;229;p33"/>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32"/>
              <a:buChar char="•"/>
            </a:pPr>
            <a:r>
              <a:rPr lang="en-US" sz="2035"/>
              <a:t>Users Profile/Saved Articles page once the user has saved at least 1 article</a:t>
            </a:r>
            <a:endParaRPr sz="2035"/>
          </a:p>
        </p:txBody>
      </p:sp>
      <p:pic>
        <p:nvPicPr>
          <p:cNvPr descr="Screen Shot 2018-11-27 at 12.20.15 PM.png" id="230" name="Google Shape;230;p33"/>
          <p:cNvPicPr preferRelativeResize="0"/>
          <p:nvPr/>
        </p:nvPicPr>
        <p:blipFill rotWithShape="1">
          <a:blip r:embed="rId3">
            <a:alphaModFix/>
          </a:blip>
          <a:srcRect b="0" l="0" r="0" t="0"/>
          <a:stretch/>
        </p:blipFill>
        <p:spPr>
          <a:xfrm>
            <a:off x="1610472" y="2714246"/>
            <a:ext cx="5958361" cy="30862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36" name="Google Shape;236;p34"/>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32"/>
              <a:buChar char="•"/>
            </a:pPr>
            <a:r>
              <a:rPr lang="en-US" sz="2035"/>
              <a:t>Users Click History page once the user has clicked on at least 1 article</a:t>
            </a:r>
            <a:endParaRPr sz="2035"/>
          </a:p>
        </p:txBody>
      </p:sp>
      <p:pic>
        <p:nvPicPr>
          <p:cNvPr descr="Screen Shot 2018-11-27 at 12.20.23 PM.png" id="237" name="Google Shape;237;p34"/>
          <p:cNvPicPr preferRelativeResize="0"/>
          <p:nvPr/>
        </p:nvPicPr>
        <p:blipFill rotWithShape="1">
          <a:blip r:embed="rId3">
            <a:alphaModFix/>
          </a:blip>
          <a:srcRect b="0" l="0" r="0" t="0"/>
          <a:stretch/>
        </p:blipFill>
        <p:spPr>
          <a:xfrm>
            <a:off x="1610472" y="2714246"/>
            <a:ext cx="5958366" cy="30862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43" name="Google Shape;243;p35"/>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SzPts val="1832"/>
              <a:buChar char="•"/>
            </a:pPr>
            <a:r>
              <a:rPr lang="en-US" sz="2035"/>
              <a:t>Users Search History page once the user has entered at least 1 search query.</a:t>
            </a:r>
            <a:endParaRPr sz="2035"/>
          </a:p>
        </p:txBody>
      </p:sp>
      <p:pic>
        <p:nvPicPr>
          <p:cNvPr descr="Screen Shot 2018-11-27 at 12.20.31 PM.png" id="244" name="Google Shape;244;p35"/>
          <p:cNvPicPr preferRelativeResize="0"/>
          <p:nvPr/>
        </p:nvPicPr>
        <p:blipFill rotWithShape="1">
          <a:blip r:embed="rId3">
            <a:alphaModFix/>
          </a:blip>
          <a:srcRect b="0" l="0" r="0" t="0"/>
          <a:stretch/>
        </p:blipFill>
        <p:spPr>
          <a:xfrm>
            <a:off x="1610472" y="2714246"/>
            <a:ext cx="5918000" cy="30862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250" name="Google Shape;250;p36"/>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Ontology Search and Interactive Tree</a:t>
            </a:r>
            <a:endParaRPr/>
          </a:p>
        </p:txBody>
      </p:sp>
      <p:pic>
        <p:nvPicPr>
          <p:cNvPr descr="Screen Shot 2018-11-27 at 12.23.20 PM.png" id="251" name="Google Shape;251;p36"/>
          <p:cNvPicPr preferRelativeResize="0"/>
          <p:nvPr/>
        </p:nvPicPr>
        <p:blipFill rotWithShape="1">
          <a:blip r:embed="rId3">
            <a:alphaModFix/>
          </a:blip>
          <a:srcRect b="0" l="0" r="0" t="0"/>
          <a:stretch/>
        </p:blipFill>
        <p:spPr>
          <a:xfrm>
            <a:off x="1610471" y="2714246"/>
            <a:ext cx="5958361" cy="3114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Problem</a:t>
            </a:r>
            <a:endParaRPr/>
          </a:p>
        </p:txBody>
      </p:sp>
      <p:sp>
        <p:nvSpPr>
          <p:cNvPr id="132" name="Google Shape;132;p19"/>
          <p:cNvSpPr txBox="1"/>
          <p:nvPr>
            <p:ph idx="1" type="body"/>
          </p:nvPr>
        </p:nvSpPr>
        <p:spPr>
          <a:xfrm>
            <a:off x="739775" y="2770094"/>
            <a:ext cx="7662864" cy="326716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Today, semantic search is a newer concept seeking to understand user’s intents by adjusting searches based on the contextual meaning of words and terms. With the rise of websites such as Semantic Scholar, the surface of semantic search is being broken. Currently there is no platform to search via a semantic search for environmental scientific articles.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Summary</a:t>
            </a:r>
            <a:endParaRPr/>
          </a:p>
        </p:txBody>
      </p:sp>
      <p:sp>
        <p:nvSpPr>
          <p:cNvPr id="257" name="Google Shape;257;p37"/>
          <p:cNvSpPr txBox="1"/>
          <p:nvPr>
            <p:ph idx="1" type="body"/>
          </p:nvPr>
        </p:nvSpPr>
        <p:spPr>
          <a:xfrm>
            <a:off x="739775" y="2770094"/>
            <a:ext cx="7662864" cy="3267169"/>
          </a:xfrm>
          <a:prstGeom prst="rect">
            <a:avLst/>
          </a:prstGeom>
          <a:noFill/>
          <a:ln>
            <a:noFill/>
          </a:ln>
        </p:spPr>
        <p:txBody>
          <a:bodyPr anchorCtr="0" anchor="t" bIns="45700" lIns="91425" spcFirstLastPara="1" rIns="91425" wrap="square" tIns="45700">
            <a:noAutofit/>
          </a:bodyPr>
          <a:lstStyle/>
          <a:p>
            <a:pPr indent="-217170" lvl="0" marL="342900" rtl="0" algn="l">
              <a:spcBef>
                <a:spcPts val="0"/>
              </a:spcBef>
              <a:spcAft>
                <a:spcPts val="0"/>
              </a:spcAft>
              <a:buClr>
                <a:schemeClr val="dk1"/>
              </a:buClr>
              <a:buSzPts val="1980"/>
              <a:buFont typeface="Arial"/>
              <a:buNone/>
            </a:pPr>
            <a:r>
              <a:rPr lang="en-US"/>
              <a:t>In EnvoScholar 1.0 my partner and I successfully</a:t>
            </a:r>
            <a:endParaRPr/>
          </a:p>
          <a:p>
            <a:pPr indent="-217170" lvl="0" marL="342900" rtl="0" algn="l">
              <a:spcBef>
                <a:spcPts val="0"/>
              </a:spcBef>
              <a:spcAft>
                <a:spcPts val="0"/>
              </a:spcAft>
              <a:buClr>
                <a:schemeClr val="dk1"/>
              </a:buClr>
              <a:buSzPts val="1980"/>
              <a:buFont typeface="Arial"/>
              <a:buNone/>
            </a:pPr>
            <a:r>
              <a:rPr lang="en-US"/>
              <a:t>implemented basic functionality creation of a </a:t>
            </a:r>
            <a:endParaRPr/>
          </a:p>
          <a:p>
            <a:pPr indent="-217170" lvl="0" marL="342900" rtl="0" algn="l">
              <a:spcBef>
                <a:spcPts val="0"/>
              </a:spcBef>
              <a:spcAft>
                <a:spcPts val="0"/>
              </a:spcAft>
              <a:buClr>
                <a:schemeClr val="dk1"/>
              </a:buClr>
              <a:buSzPts val="1980"/>
              <a:buFont typeface="Arial"/>
              <a:buNone/>
            </a:pPr>
            <a:r>
              <a:rPr lang="en-US"/>
              <a:t>personalized profile, searching, manipulating results</a:t>
            </a:r>
            <a:endParaRPr/>
          </a:p>
          <a:p>
            <a:pPr indent="-217170" lvl="0" marL="342900" rtl="0" algn="l">
              <a:spcBef>
                <a:spcPts val="0"/>
              </a:spcBef>
              <a:spcAft>
                <a:spcPts val="0"/>
              </a:spcAft>
              <a:buClr>
                <a:schemeClr val="dk1"/>
              </a:buClr>
              <a:buSzPts val="1980"/>
              <a:buFont typeface="Arial"/>
              <a:buNone/>
            </a:pPr>
            <a:r>
              <a:rPr lang="en-US"/>
              <a:t>and providing the users with the most desired articles.</a:t>
            </a:r>
            <a:endParaRPr/>
          </a:p>
          <a:p>
            <a:pPr indent="-217170" lvl="0" marL="342900" rtl="0" algn="l">
              <a:spcBef>
                <a:spcPts val="0"/>
              </a:spcBef>
              <a:spcAft>
                <a:spcPts val="0"/>
              </a:spcAft>
              <a:buClr>
                <a:schemeClr val="dk1"/>
              </a:buClr>
              <a:buSzPts val="1980"/>
              <a:buFont typeface="Arial"/>
              <a:buNone/>
            </a:pPr>
            <a:r>
              <a:rPr lang="en-US"/>
              <a:t>Version 1.0 is just the beginning for EnvoScholar, my</a:t>
            </a:r>
            <a:endParaRPr/>
          </a:p>
          <a:p>
            <a:pPr indent="-217170" lvl="0" marL="342900" rtl="0" algn="l">
              <a:spcBef>
                <a:spcPts val="0"/>
              </a:spcBef>
              <a:spcAft>
                <a:spcPts val="0"/>
              </a:spcAft>
              <a:buClr>
                <a:schemeClr val="dk1"/>
              </a:buClr>
              <a:buSzPts val="1980"/>
              <a:buFont typeface="Arial"/>
              <a:buNone/>
            </a:pPr>
            <a:r>
              <a:rPr lang="en-US"/>
              <a:t>partner and I came from knowing very little web</a:t>
            </a:r>
            <a:endParaRPr/>
          </a:p>
          <a:p>
            <a:pPr indent="-217170" lvl="0" marL="342900" rtl="0" algn="l">
              <a:spcBef>
                <a:spcPts val="0"/>
              </a:spcBef>
              <a:spcAft>
                <a:spcPts val="0"/>
              </a:spcAft>
              <a:buClr>
                <a:schemeClr val="dk1"/>
              </a:buClr>
              <a:buSzPts val="1980"/>
              <a:buFont typeface="Arial"/>
              <a:buNone/>
            </a:pPr>
            <a:r>
              <a:rPr lang="en-US"/>
              <a:t>development and project management to absolutely</a:t>
            </a:r>
            <a:endParaRPr/>
          </a:p>
          <a:p>
            <a:pPr indent="-217170" lvl="0" marL="342900" rtl="0" algn="l">
              <a:spcBef>
                <a:spcPts val="0"/>
              </a:spcBef>
              <a:spcAft>
                <a:spcPts val="0"/>
              </a:spcAft>
              <a:buClr>
                <a:schemeClr val="dk1"/>
              </a:buClr>
              <a:buSzPts val="1980"/>
              <a:buFont typeface="Arial"/>
              <a:buNone/>
            </a:pPr>
            <a:r>
              <a:rPr lang="en-US"/>
              <a:t>thriving in both fields with true passion. EnvoScholar</a:t>
            </a:r>
            <a:endParaRPr/>
          </a:p>
          <a:p>
            <a:pPr indent="-217170" lvl="0" marL="342900" rtl="0" algn="l">
              <a:spcBef>
                <a:spcPts val="0"/>
              </a:spcBef>
              <a:spcAft>
                <a:spcPts val="0"/>
              </a:spcAft>
              <a:buClr>
                <a:schemeClr val="dk1"/>
              </a:buClr>
              <a:buSzPts val="1980"/>
              <a:buFont typeface="Arial"/>
              <a:buNone/>
            </a:pPr>
            <a:r>
              <a:rPr lang="en-US"/>
              <a:t>has a long way to go but we believe a successful project</a:t>
            </a:r>
            <a:endParaRPr/>
          </a:p>
          <a:p>
            <a:pPr indent="-217170" lvl="0" marL="342900" rtl="0" algn="l">
              <a:spcBef>
                <a:spcPts val="0"/>
              </a:spcBef>
              <a:spcAft>
                <a:spcPts val="0"/>
              </a:spcAft>
              <a:buClr>
                <a:schemeClr val="dk1"/>
              </a:buClr>
              <a:buSzPts val="1980"/>
              <a:buFont typeface="Arial"/>
              <a:buNone/>
            </a:pPr>
            <a:r>
              <a:rPr lang="en-US"/>
              <a:t>always starts with a great foundation.</a:t>
            </a:r>
            <a:br>
              <a:rPr lang="en-US"/>
            </a:br>
            <a:endParaRPr/>
          </a:p>
          <a:p>
            <a:pPr indent="-217170" lvl="0" marL="342900" rtl="0" algn="l">
              <a:spcBef>
                <a:spcPts val="0"/>
              </a:spcBef>
              <a:spcAft>
                <a:spcPts val="0"/>
              </a:spcAft>
              <a:buSzPts val="198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pic>
        <p:nvPicPr>
          <p:cNvPr descr="Screen Shot 2018-11-27 at 12.17.10 PM.png" id="138" name="Google Shape;138;p20"/>
          <p:cNvPicPr preferRelativeResize="0"/>
          <p:nvPr/>
        </p:nvPicPr>
        <p:blipFill rotWithShape="1">
          <a:blip r:embed="rId3">
            <a:alphaModFix/>
          </a:blip>
          <a:srcRect b="0" l="0" r="0" t="0"/>
          <a:stretch/>
        </p:blipFill>
        <p:spPr>
          <a:xfrm>
            <a:off x="1640482" y="2696089"/>
            <a:ext cx="5863036" cy="3082676"/>
          </a:xfrm>
          <a:prstGeom prst="rect">
            <a:avLst/>
          </a:prstGeom>
          <a:noFill/>
          <a:ln>
            <a:noFill/>
          </a:ln>
        </p:spPr>
      </p:pic>
      <p:sp>
        <p:nvSpPr>
          <p:cNvPr id="139" name="Google Shape;139;p20"/>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832"/>
              <a:buChar char="•"/>
            </a:pPr>
            <a:r>
              <a:rPr lang="en-US" sz="2035"/>
              <a:t>Users can enter a search query to being searching for articles.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45" name="Google Shape;145;p21"/>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Displaying results for the search query ‘swamps’.</a:t>
            </a:r>
            <a:endParaRPr/>
          </a:p>
        </p:txBody>
      </p:sp>
      <p:pic>
        <p:nvPicPr>
          <p:cNvPr descr="Screen Shot 2018-11-27 at 12.17.29 PM.png" id="146" name="Google Shape;146;p21"/>
          <p:cNvPicPr preferRelativeResize="0"/>
          <p:nvPr/>
        </p:nvPicPr>
        <p:blipFill rotWithShape="1">
          <a:blip r:embed="rId3">
            <a:alphaModFix/>
          </a:blip>
          <a:srcRect b="0" l="0" r="0" t="0"/>
          <a:stretch/>
        </p:blipFill>
        <p:spPr>
          <a:xfrm>
            <a:off x="1610473" y="2686262"/>
            <a:ext cx="5923054" cy="311423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52" name="Google Shape;152;p22"/>
          <p:cNvSpPr txBox="1"/>
          <p:nvPr>
            <p:ph idx="1" type="body"/>
          </p:nvPr>
        </p:nvSpPr>
        <p:spPr>
          <a:xfrm>
            <a:off x="739775" y="5949667"/>
            <a:ext cx="7662864" cy="63553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Article information on the article that was clicked on.</a:t>
            </a:r>
            <a:endParaRPr/>
          </a:p>
        </p:txBody>
      </p:sp>
      <p:pic>
        <p:nvPicPr>
          <p:cNvPr descr="Screen Shot 2018-11-27 at 12.17.49 PM.png" id="153" name="Google Shape;153;p22"/>
          <p:cNvPicPr preferRelativeResize="0"/>
          <p:nvPr/>
        </p:nvPicPr>
        <p:blipFill rotWithShape="1">
          <a:blip r:embed="rId3">
            <a:alphaModFix/>
          </a:blip>
          <a:srcRect b="0" l="0" r="0" t="0"/>
          <a:stretch/>
        </p:blipFill>
        <p:spPr>
          <a:xfrm>
            <a:off x="1610473" y="2686262"/>
            <a:ext cx="5940708" cy="31142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59" name="Google Shape;159;p23"/>
          <p:cNvSpPr txBox="1"/>
          <p:nvPr>
            <p:ph idx="1" type="body"/>
          </p:nvPr>
        </p:nvSpPr>
        <p:spPr>
          <a:xfrm>
            <a:off x="739775" y="5949667"/>
            <a:ext cx="7662900" cy="63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Sort Results for search query ‘grass’.</a:t>
            </a:r>
            <a:endParaRPr/>
          </a:p>
        </p:txBody>
      </p:sp>
      <p:pic>
        <p:nvPicPr>
          <p:cNvPr id="160" name="Google Shape;160;p23"/>
          <p:cNvPicPr preferRelativeResize="0"/>
          <p:nvPr/>
        </p:nvPicPr>
        <p:blipFill>
          <a:blip r:embed="rId3">
            <a:alphaModFix/>
          </a:blip>
          <a:stretch>
            <a:fillRect/>
          </a:stretch>
        </p:blipFill>
        <p:spPr>
          <a:xfrm>
            <a:off x="1962650" y="2359027"/>
            <a:ext cx="5218709" cy="359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66" name="Google Shape;166;p24"/>
          <p:cNvSpPr txBox="1"/>
          <p:nvPr>
            <p:ph idx="1" type="body"/>
          </p:nvPr>
        </p:nvSpPr>
        <p:spPr>
          <a:xfrm>
            <a:off x="739775" y="5949667"/>
            <a:ext cx="7662900" cy="63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Filter Results for search query ‘grass’.</a:t>
            </a:r>
            <a:endParaRPr/>
          </a:p>
        </p:txBody>
      </p:sp>
      <p:pic>
        <p:nvPicPr>
          <p:cNvPr id="167" name="Google Shape;167;p24"/>
          <p:cNvPicPr preferRelativeResize="0"/>
          <p:nvPr/>
        </p:nvPicPr>
        <p:blipFill>
          <a:blip r:embed="rId3">
            <a:alphaModFix/>
          </a:blip>
          <a:stretch>
            <a:fillRect/>
          </a:stretch>
        </p:blipFill>
        <p:spPr>
          <a:xfrm>
            <a:off x="2138688" y="2514176"/>
            <a:ext cx="4865075" cy="3336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73" name="Google Shape;173;p25"/>
          <p:cNvSpPr txBox="1"/>
          <p:nvPr>
            <p:ph idx="1" type="body"/>
          </p:nvPr>
        </p:nvSpPr>
        <p:spPr>
          <a:xfrm>
            <a:off x="739775" y="5949667"/>
            <a:ext cx="7662900" cy="63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Cross compare with Microsoft Academic.</a:t>
            </a:r>
            <a:endParaRPr/>
          </a:p>
        </p:txBody>
      </p:sp>
      <p:pic>
        <p:nvPicPr>
          <p:cNvPr id="174" name="Google Shape;174;p25"/>
          <p:cNvPicPr preferRelativeResize="0"/>
          <p:nvPr/>
        </p:nvPicPr>
        <p:blipFill>
          <a:blip r:embed="rId3">
            <a:alphaModFix/>
          </a:blip>
          <a:stretch>
            <a:fillRect/>
          </a:stretch>
        </p:blipFill>
        <p:spPr>
          <a:xfrm>
            <a:off x="2317850" y="2444425"/>
            <a:ext cx="4506741" cy="3505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457200" y="345141"/>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4600"/>
              <a:buFont typeface="Lustria"/>
              <a:buNone/>
            </a:pPr>
            <a:r>
              <a:rPr lang="en-US"/>
              <a:t>Project Definition</a:t>
            </a:r>
            <a:endParaRPr/>
          </a:p>
        </p:txBody>
      </p:sp>
      <p:sp>
        <p:nvSpPr>
          <p:cNvPr id="180" name="Google Shape;180;p26"/>
          <p:cNvSpPr txBox="1"/>
          <p:nvPr>
            <p:ph idx="1" type="body"/>
          </p:nvPr>
        </p:nvSpPr>
        <p:spPr>
          <a:xfrm>
            <a:off x="739775" y="5949667"/>
            <a:ext cx="7662900" cy="635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1980"/>
              <a:buChar char="•"/>
            </a:pPr>
            <a:r>
              <a:rPr lang="en-US"/>
              <a:t>Navigation to Microsoft Academic with filter.</a:t>
            </a:r>
            <a:endParaRPr/>
          </a:p>
        </p:txBody>
      </p:sp>
      <p:pic>
        <p:nvPicPr>
          <p:cNvPr id="181" name="Google Shape;181;p26"/>
          <p:cNvPicPr preferRelativeResize="0"/>
          <p:nvPr/>
        </p:nvPicPr>
        <p:blipFill>
          <a:blip r:embed="rId3">
            <a:alphaModFix/>
          </a:blip>
          <a:stretch>
            <a:fillRect/>
          </a:stretch>
        </p:blipFill>
        <p:spPr>
          <a:xfrm>
            <a:off x="2343150" y="2324191"/>
            <a:ext cx="4457700" cy="329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nesis">
  <a:themeElements>
    <a:clrScheme name="Genesis">
      <a:dk1>
        <a:srgbClr val="000000"/>
      </a:dk1>
      <a:lt1>
        <a:srgbClr val="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